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4"/>
  </p:notesMasterIdLst>
  <p:handoutMasterIdLst>
    <p:handoutMasterId r:id="rId5"/>
  </p:handoutMasterIdLst>
  <p:sldIdLst>
    <p:sldId id="758" r:id="rId2"/>
    <p:sldId id="759" r:id="rId3"/>
  </p:sldIdLst>
  <p:sldSz cx="9906000" cy="6858000" type="A4"/>
  <p:notesSz cx="9866313" cy="6735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1" userDrawn="1">
          <p15:clr>
            <a:srgbClr val="A4A3A4"/>
          </p15:clr>
        </p15:guide>
      </p15:sldGuideLst>
    </p:ext>
    <p:ext uri="{2D200454-40CA-4A62-9FC3-DE9A4176ACB9}">
      <p15:notesGuideLst xmlns:p15="http://schemas.microsoft.com/office/powerpoint/2012/main">
        <p15:guide id="1" orient="horz" pos="2105" userDrawn="1">
          <p15:clr>
            <a:srgbClr val="A4A3A4"/>
          </p15:clr>
        </p15:guide>
        <p15:guide id="2" pos="3075" userDrawn="1">
          <p15:clr>
            <a:srgbClr val="A4A3A4"/>
          </p15:clr>
        </p15:guide>
        <p15:guide id="3" orient="horz" pos="2106" userDrawn="1">
          <p15:clr>
            <a:srgbClr val="A4A3A4"/>
          </p15:clr>
        </p15:guide>
        <p15:guide id="4" orient="horz" pos="2121" userDrawn="1">
          <p15:clr>
            <a:srgbClr val="A4A3A4"/>
          </p15:clr>
        </p15:guide>
        <p15:guide id="5" orient="horz" pos="2122" userDrawn="1">
          <p15:clr>
            <a:srgbClr val="A4A3A4"/>
          </p15:clr>
        </p15:guide>
        <p15:guide id="6" pos="31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099D"/>
    <a:srgbClr val="008000"/>
    <a:srgbClr val="FF8585"/>
    <a:srgbClr val="F975D6"/>
    <a:srgbClr val="A7D971"/>
    <a:srgbClr val="FB7405"/>
    <a:srgbClr val="FFCC00"/>
    <a:srgbClr val="CC9900"/>
    <a:srgbClr val="FFFFCC"/>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804" autoAdjust="0"/>
    <p:restoredTop sz="94424" autoAdjust="0"/>
  </p:normalViewPr>
  <p:slideViewPr>
    <p:cSldViewPr snapToGrid="0">
      <p:cViewPr varScale="1">
        <p:scale>
          <a:sx n="114" d="100"/>
          <a:sy n="114" d="100"/>
        </p:scale>
        <p:origin x="804" y="96"/>
      </p:cViewPr>
      <p:guideLst>
        <p:guide orient="horz" pos="2160"/>
        <p:guide pos="3121"/>
      </p:guideLst>
    </p:cSldViewPr>
  </p:slideViewPr>
  <p:outlineViewPr>
    <p:cViewPr>
      <p:scale>
        <a:sx n="33" d="100"/>
        <a:sy n="33" d="100"/>
      </p:scale>
      <p:origin x="0" y="-137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8" d="100"/>
          <a:sy n="68" d="100"/>
        </p:scale>
        <p:origin x="828" y="66"/>
      </p:cViewPr>
      <p:guideLst>
        <p:guide orient="horz" pos="2105"/>
        <p:guide pos="3075"/>
        <p:guide orient="horz" pos="2106"/>
        <p:guide orient="horz" pos="2121"/>
        <p:guide orient="horz" pos="2122"/>
        <p:guide pos="31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7" y="9"/>
            <a:ext cx="4276255" cy="337060"/>
          </a:xfrm>
          <a:prstGeom prst="rect">
            <a:avLst/>
          </a:prstGeom>
        </p:spPr>
        <p:txBody>
          <a:bodyPr vert="horz" lIns="91359" tIns="45678" rIns="91359" bIns="45678"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5587732" y="9"/>
            <a:ext cx="4276254" cy="337060"/>
          </a:xfrm>
          <a:prstGeom prst="rect">
            <a:avLst/>
          </a:prstGeom>
        </p:spPr>
        <p:txBody>
          <a:bodyPr vert="horz" lIns="91359" tIns="45678" rIns="91359" bIns="45678" rtlCol="0"/>
          <a:lstStyle>
            <a:lvl1pPr algn="r">
              <a:defRPr sz="1300"/>
            </a:lvl1pPr>
          </a:lstStyle>
          <a:p>
            <a:fld id="{18ED93A6-7188-46D8-A6EC-62164CBABB7F}" type="datetimeFigureOut">
              <a:rPr kumimoji="1" lang="ja-JP" altLang="en-US" smtClean="0"/>
              <a:t>2018/2/15</a:t>
            </a:fld>
            <a:endParaRPr kumimoji="1" lang="ja-JP" altLang="en-US"/>
          </a:p>
        </p:txBody>
      </p:sp>
      <p:sp>
        <p:nvSpPr>
          <p:cNvPr id="4" name="フッター プレースホルダー 3"/>
          <p:cNvSpPr>
            <a:spLocks noGrp="1"/>
          </p:cNvSpPr>
          <p:nvPr>
            <p:ph type="ftr" sz="quarter" idx="2"/>
          </p:nvPr>
        </p:nvSpPr>
        <p:spPr>
          <a:xfrm>
            <a:off x="17" y="6397619"/>
            <a:ext cx="4276255" cy="337059"/>
          </a:xfrm>
          <a:prstGeom prst="rect">
            <a:avLst/>
          </a:prstGeom>
        </p:spPr>
        <p:txBody>
          <a:bodyPr vert="horz" lIns="91359" tIns="45678" rIns="91359" bIns="45678"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5587732" y="6397619"/>
            <a:ext cx="4276254" cy="337059"/>
          </a:xfrm>
          <a:prstGeom prst="rect">
            <a:avLst/>
          </a:prstGeom>
        </p:spPr>
        <p:txBody>
          <a:bodyPr vert="horz" lIns="91359" tIns="45678" rIns="91359" bIns="45678" rtlCol="0" anchor="b"/>
          <a:lstStyle>
            <a:lvl1pPr algn="r">
              <a:defRPr sz="1300"/>
            </a:lvl1pPr>
          </a:lstStyle>
          <a:p>
            <a:fld id="{6F2E99BB-2B15-492E-A3A7-C61F017DB79A}" type="slidenum">
              <a:rPr kumimoji="1" lang="ja-JP" altLang="en-US" smtClean="0"/>
              <a:t>‹#›</a:t>
            </a:fld>
            <a:endParaRPr kumimoji="1" lang="ja-JP" altLang="en-US"/>
          </a:p>
        </p:txBody>
      </p:sp>
    </p:spTree>
    <p:extLst>
      <p:ext uri="{BB962C8B-B14F-4D97-AF65-F5344CB8AC3E}">
        <p14:creationId xmlns:p14="http://schemas.microsoft.com/office/powerpoint/2010/main" val="40176309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61017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08325" y="504825"/>
            <a:ext cx="3649663" cy="2527300"/>
          </a:xfrm>
          <a:prstGeom prst="rect">
            <a:avLst/>
          </a:prstGeom>
        </p:spPr>
      </p:sp>
      <p:sp>
        <p:nvSpPr>
          <p:cNvPr id="3" name="ノート プレースホルダー 2"/>
          <p:cNvSpPr>
            <a:spLocks noGrp="1"/>
          </p:cNvSpPr>
          <p:nvPr>
            <p:ph type="body" idx="1"/>
          </p:nvPr>
        </p:nvSpPr>
        <p:spPr>
          <a:xfrm>
            <a:off x="985956" y="3199355"/>
            <a:ext cx="7894446" cy="3031365"/>
          </a:xfrm>
          <a:prstGeom prst="rect">
            <a:avLst/>
          </a:prstGeom>
        </p:spPr>
        <p:txBody>
          <a:bodyPr lIns="90654" tIns="45327" rIns="90654" bIns="45327"/>
          <a:lstStyle/>
          <a:p>
            <a:r>
              <a:rPr lang="ja-JP" altLang="en-US" dirty="0"/>
              <a:t>ヨーグルトの４連容器の場合には、</a:t>
            </a:r>
            <a:endParaRPr lang="en-US" altLang="ja-JP" dirty="0"/>
          </a:p>
          <a:p>
            <a:r>
              <a:rPr lang="ja-JP" altLang="en-US" dirty="0"/>
              <a:t>これは、企業の「消費者の相談窓口」にかねてから、あった要望に応えたものです。</a:t>
            </a:r>
            <a:endParaRPr lang="en-US" altLang="ja-JP" dirty="0"/>
          </a:p>
          <a:p>
            <a:r>
              <a:rPr lang="ja-JP" altLang="en-US" dirty="0"/>
              <a:t>製造工程を変えたと云うことだけではなく、容器包装の酸素バリア性が高まっている。</a:t>
            </a:r>
            <a:endParaRPr lang="en-US" altLang="ja-JP" dirty="0"/>
          </a:p>
          <a:p>
            <a:r>
              <a:rPr lang="ja-JP" altLang="en-US" dirty="0"/>
              <a:t>多層構造の中に酸素吸収層を挟み込むことによって、外部から透過してきたわずかな酸素も吸収する高い酸素バリア性を実現し、</a:t>
            </a:r>
            <a:endParaRPr lang="en-US" altLang="ja-JP" dirty="0"/>
          </a:p>
          <a:p>
            <a:r>
              <a:rPr lang="ja-JP" altLang="en-US" dirty="0"/>
              <a:t>配合の変更などの取組と併せて賞味期限を今までの</a:t>
            </a:r>
            <a:r>
              <a:rPr lang="en-US" altLang="ja-JP" dirty="0"/>
              <a:t>7</a:t>
            </a:r>
            <a:r>
              <a:rPr lang="ja-JP" altLang="en-US" dirty="0"/>
              <a:t>ヵ月から</a:t>
            </a:r>
            <a:r>
              <a:rPr lang="en-US" altLang="ja-JP" dirty="0"/>
              <a:t>12</a:t>
            </a:r>
            <a:r>
              <a:rPr lang="ja-JP" altLang="en-US" dirty="0"/>
              <a:t>ヵ月に延長することができました。</a:t>
            </a:r>
            <a:endParaRPr lang="en-US" altLang="ja-JP" dirty="0"/>
          </a:p>
          <a:p>
            <a:endParaRPr lang="ja-JP" altLang="en-US" dirty="0"/>
          </a:p>
        </p:txBody>
      </p:sp>
      <p:sp>
        <p:nvSpPr>
          <p:cNvPr id="4" name="スライド番号プレースホルダー 3"/>
          <p:cNvSpPr>
            <a:spLocks noGrp="1"/>
          </p:cNvSpPr>
          <p:nvPr>
            <p:ph type="sldNum" sz="quarter" idx="10"/>
          </p:nvPr>
        </p:nvSpPr>
        <p:spPr>
          <a:xfrm>
            <a:off x="5587732" y="6397619"/>
            <a:ext cx="4276254" cy="337059"/>
          </a:xfrm>
          <a:prstGeom prst="rect">
            <a:avLst/>
          </a:prstGeom>
        </p:spPr>
        <p:txBody>
          <a:bodyPr lIns="90654" tIns="45327" rIns="90654" bIns="45327"/>
          <a:lstStyle/>
          <a:p>
            <a:fld id="{B018059E-604D-4393-BA0A-A4FD207E9EFE}" type="slidenum">
              <a:rPr kumimoji="1" lang="ja-JP" altLang="en-US" smtClean="0"/>
              <a:pPr/>
              <a:t>1</a:t>
            </a:fld>
            <a:endParaRPr kumimoji="1" lang="ja-JP" altLang="en-US"/>
          </a:p>
        </p:txBody>
      </p:sp>
    </p:spTree>
    <p:extLst>
      <p:ext uri="{BB962C8B-B14F-4D97-AF65-F5344CB8AC3E}">
        <p14:creationId xmlns:p14="http://schemas.microsoft.com/office/powerpoint/2010/main" val="2991575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08325" y="504825"/>
            <a:ext cx="3649663" cy="2527300"/>
          </a:xfrm>
          <a:prstGeom prst="rect">
            <a:avLst/>
          </a:prstGeom>
        </p:spPr>
      </p:sp>
      <p:sp>
        <p:nvSpPr>
          <p:cNvPr id="3" name="ノート プレースホルダー 2"/>
          <p:cNvSpPr>
            <a:spLocks noGrp="1"/>
          </p:cNvSpPr>
          <p:nvPr>
            <p:ph type="body" idx="1"/>
          </p:nvPr>
        </p:nvSpPr>
        <p:spPr>
          <a:xfrm>
            <a:off x="985956" y="3199355"/>
            <a:ext cx="7894446" cy="3031365"/>
          </a:xfrm>
          <a:prstGeom prst="rect">
            <a:avLst/>
          </a:prstGeom>
        </p:spPr>
        <p:txBody>
          <a:bodyPr lIns="90654" tIns="45327" rIns="90654" bIns="45327"/>
          <a:lstStyle/>
          <a:p>
            <a:r>
              <a:rPr lang="ja-JP" altLang="en-US" dirty="0"/>
              <a:t>ヨーグルトの４連容器の場合には、</a:t>
            </a:r>
            <a:endParaRPr lang="en-US" altLang="ja-JP" dirty="0"/>
          </a:p>
          <a:p>
            <a:r>
              <a:rPr lang="ja-JP" altLang="en-US" dirty="0"/>
              <a:t>これは、企業の「消費者の相談窓口」にかねてから、あった要望に応えたものです。</a:t>
            </a:r>
            <a:endParaRPr lang="en-US" altLang="ja-JP" dirty="0"/>
          </a:p>
          <a:p>
            <a:r>
              <a:rPr lang="ja-JP" altLang="en-US" dirty="0"/>
              <a:t>製造工程を変えたと云うことだけではなく、容器包装の酸素バリア性が高まっている。</a:t>
            </a:r>
            <a:endParaRPr lang="en-US" altLang="ja-JP" dirty="0"/>
          </a:p>
          <a:p>
            <a:r>
              <a:rPr lang="ja-JP" altLang="en-US" dirty="0"/>
              <a:t>多層構造の中に酸素吸収層を挟み込むことによって、外部から透過してきたわずかな酸素も吸収する高い酸素バリア性を実現し、</a:t>
            </a:r>
            <a:endParaRPr lang="en-US" altLang="ja-JP" dirty="0"/>
          </a:p>
          <a:p>
            <a:r>
              <a:rPr lang="ja-JP" altLang="en-US" dirty="0"/>
              <a:t>配合の変更などの取組と併せて賞味期限を今までの</a:t>
            </a:r>
            <a:r>
              <a:rPr lang="en-US" altLang="ja-JP" dirty="0"/>
              <a:t>7</a:t>
            </a:r>
            <a:r>
              <a:rPr lang="ja-JP" altLang="en-US" dirty="0"/>
              <a:t>ヵ月から</a:t>
            </a:r>
            <a:r>
              <a:rPr lang="en-US" altLang="ja-JP" dirty="0"/>
              <a:t>12</a:t>
            </a:r>
            <a:r>
              <a:rPr lang="ja-JP" altLang="en-US" dirty="0"/>
              <a:t>ヵ月に延長することができました。</a:t>
            </a:r>
            <a:endParaRPr lang="en-US" altLang="ja-JP" dirty="0"/>
          </a:p>
          <a:p>
            <a:endParaRPr lang="ja-JP" altLang="en-US" dirty="0"/>
          </a:p>
        </p:txBody>
      </p:sp>
      <p:sp>
        <p:nvSpPr>
          <p:cNvPr id="4" name="スライド番号プレースホルダー 3"/>
          <p:cNvSpPr>
            <a:spLocks noGrp="1"/>
          </p:cNvSpPr>
          <p:nvPr>
            <p:ph type="sldNum" sz="quarter" idx="10"/>
          </p:nvPr>
        </p:nvSpPr>
        <p:spPr>
          <a:xfrm>
            <a:off x="5587732" y="6397619"/>
            <a:ext cx="4276254" cy="337059"/>
          </a:xfrm>
          <a:prstGeom prst="rect">
            <a:avLst/>
          </a:prstGeom>
        </p:spPr>
        <p:txBody>
          <a:bodyPr lIns="90654" tIns="45327" rIns="90654" bIns="45327"/>
          <a:lstStyle/>
          <a:p>
            <a:fld id="{B018059E-604D-4393-BA0A-A4FD207E9EFE}" type="slidenum">
              <a:rPr kumimoji="1" lang="ja-JP" altLang="en-US" smtClean="0"/>
              <a:pPr/>
              <a:t>2</a:t>
            </a:fld>
            <a:endParaRPr kumimoji="1" lang="ja-JP" altLang="en-US"/>
          </a:p>
        </p:txBody>
      </p:sp>
    </p:spTree>
    <p:extLst>
      <p:ext uri="{BB962C8B-B14F-4D97-AF65-F5344CB8AC3E}">
        <p14:creationId xmlns:p14="http://schemas.microsoft.com/office/powerpoint/2010/main" val="2811594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6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18622" y="1934485"/>
            <a:ext cx="8420100" cy="1470025"/>
          </a:xfrm>
        </p:spPr>
        <p:txBody>
          <a:bodyPr vert="horz" lIns="91440" tIns="45720" rIns="91440" bIns="45720" rtlCol="0" anchor="b">
            <a:normAutofit/>
          </a:bodyPr>
          <a:lstStyle>
            <a:lvl1pPr algn="l">
              <a:defRPr lang="ja-JP" altLang="en-US" sz="3602" b="1"/>
            </a:lvl1pPr>
          </a:lstStyle>
          <a:p>
            <a:pPr lvl="0"/>
            <a:r>
              <a:rPr kumimoji="1" lang="ja-JP" altLang="en-US"/>
              <a:t>マスター タイトルの書式設定</a:t>
            </a:r>
          </a:p>
        </p:txBody>
      </p:sp>
      <p:sp>
        <p:nvSpPr>
          <p:cNvPr id="54" name="直角三角形 53"/>
          <p:cNvSpPr/>
          <p:nvPr userDrawn="1"/>
        </p:nvSpPr>
        <p:spPr>
          <a:xfrm>
            <a:off x="0" y="3045688"/>
            <a:ext cx="7390560" cy="3812312"/>
          </a:xfrm>
          <a:prstGeom prst="rtTriangl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1">
              <a:solidFill>
                <a:prstClr val="white"/>
              </a:solidFill>
            </a:endParaRPr>
          </a:p>
        </p:txBody>
      </p:sp>
      <p:sp>
        <p:nvSpPr>
          <p:cNvPr id="55" name="正方形/長方形 54"/>
          <p:cNvSpPr/>
          <p:nvPr userDrawn="1"/>
        </p:nvSpPr>
        <p:spPr>
          <a:xfrm>
            <a:off x="818624" y="3465930"/>
            <a:ext cx="9087378" cy="144000"/>
          </a:xfrm>
          <a:prstGeom prst="rect">
            <a:avLst/>
          </a:prstGeom>
          <a:solidFill>
            <a:srgbClr val="ED963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1">
              <a:solidFill>
                <a:prstClr val="white"/>
              </a:solidFill>
            </a:endParaRPr>
          </a:p>
        </p:txBody>
      </p:sp>
      <p:sp>
        <p:nvSpPr>
          <p:cNvPr id="56" name="正方形/長方形 19"/>
          <p:cNvSpPr/>
          <p:nvPr userDrawn="1"/>
        </p:nvSpPr>
        <p:spPr>
          <a:xfrm>
            <a:off x="3" y="3465930"/>
            <a:ext cx="1080804" cy="144000"/>
          </a:xfrm>
          <a:custGeom>
            <a:avLst/>
            <a:gdLst/>
            <a:ahLst/>
            <a:cxnLst/>
            <a:rect l="l" t="t" r="r" b="b"/>
            <a:pathLst>
              <a:path w="997665" h="160421">
                <a:moveTo>
                  <a:pt x="0" y="0"/>
                </a:moveTo>
                <a:lnTo>
                  <a:pt x="755650" y="0"/>
                </a:lnTo>
                <a:lnTo>
                  <a:pt x="997665" y="160421"/>
                </a:lnTo>
                <a:lnTo>
                  <a:pt x="755650" y="160421"/>
                </a:lnTo>
                <a:lnTo>
                  <a:pt x="0" y="160421"/>
                </a:lnTo>
                <a:close/>
              </a:path>
            </a:pathLst>
          </a:cu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1">
              <a:solidFill>
                <a:prstClr val="white"/>
              </a:solidFill>
            </a:endParaRPr>
          </a:p>
        </p:txBody>
      </p:sp>
      <p:sp>
        <p:nvSpPr>
          <p:cNvPr id="57" name="直角三角形 56"/>
          <p:cNvSpPr/>
          <p:nvPr userDrawn="1"/>
        </p:nvSpPr>
        <p:spPr>
          <a:xfrm rot="10800000">
            <a:off x="7161212" y="1"/>
            <a:ext cx="2744783" cy="1415856"/>
          </a:xfrm>
          <a:prstGeom prst="rtTriangl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1">
              <a:solidFill>
                <a:prstClr val="white"/>
              </a:solidFill>
            </a:endParaRPr>
          </a:p>
        </p:txBody>
      </p:sp>
    </p:spTree>
    <p:extLst>
      <p:ext uri="{BB962C8B-B14F-4D97-AF65-F5344CB8AC3E}">
        <p14:creationId xmlns:p14="http://schemas.microsoft.com/office/powerpoint/2010/main" val="427893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5_タイトルのみ">
    <p:spTree>
      <p:nvGrpSpPr>
        <p:cNvPr id="1" name=""/>
        <p:cNvGrpSpPr/>
        <p:nvPr/>
      </p:nvGrpSpPr>
      <p:grpSpPr>
        <a:xfrm>
          <a:off x="0" y="0"/>
          <a:ext cx="0" cy="0"/>
          <a:chOff x="0" y="0"/>
          <a:chExt cx="0" cy="0"/>
        </a:xfrm>
      </p:grpSpPr>
      <p:sp>
        <p:nvSpPr>
          <p:cNvPr id="61" name="直角三角形 60"/>
          <p:cNvSpPr/>
          <p:nvPr userDrawn="1"/>
        </p:nvSpPr>
        <p:spPr>
          <a:xfrm flipV="1">
            <a:off x="1" y="0"/>
            <a:ext cx="767027" cy="450000"/>
          </a:xfrm>
          <a:prstGeom prst="rtTriangl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1">
              <a:solidFill>
                <a:prstClr val="white"/>
              </a:solidFill>
            </a:endParaRPr>
          </a:p>
        </p:txBody>
      </p:sp>
      <p:grpSp>
        <p:nvGrpSpPr>
          <p:cNvPr id="62" name="グループ化 61"/>
          <p:cNvGrpSpPr/>
          <p:nvPr userDrawn="1"/>
        </p:nvGrpSpPr>
        <p:grpSpPr>
          <a:xfrm>
            <a:off x="8802103" y="196985"/>
            <a:ext cx="988290" cy="120827"/>
            <a:chOff x="3201988" y="3246438"/>
            <a:chExt cx="2744787" cy="363537"/>
          </a:xfrm>
        </p:grpSpPr>
        <p:sp>
          <p:nvSpPr>
            <p:cNvPr id="63" name="Freeform 6"/>
            <p:cNvSpPr>
              <a:spLocks/>
            </p:cNvSpPr>
            <p:nvPr/>
          </p:nvSpPr>
          <p:spPr bwMode="auto">
            <a:xfrm>
              <a:off x="5927725" y="3306763"/>
              <a:ext cx="0" cy="3175"/>
            </a:xfrm>
            <a:custGeom>
              <a:avLst/>
              <a:gdLst>
                <a:gd name="T0" fmla="*/ 0 h 1"/>
                <a:gd name="T1" fmla="*/ 1 h 1"/>
                <a:gd name="T2" fmla="*/ 1 h 1"/>
                <a:gd name="T3" fmla="*/ 0 h 1"/>
                <a:gd name="T4" fmla="*/ 0 h 1"/>
              </a:gdLst>
              <a:ahLst/>
              <a:cxnLst>
                <a:cxn ang="0">
                  <a:pos x="0" y="T0"/>
                </a:cxn>
                <a:cxn ang="0">
                  <a:pos x="0" y="T1"/>
                </a:cxn>
                <a:cxn ang="0">
                  <a:pos x="0" y="T2"/>
                </a:cxn>
                <a:cxn ang="0">
                  <a:pos x="0" y="T3"/>
                </a:cxn>
                <a:cxn ang="0">
                  <a:pos x="0" y="T4"/>
                </a:cxn>
              </a:cxnLst>
              <a:rect l="0" t="0" r="r" b="b"/>
              <a:pathLst>
                <a:path h="1">
                  <a:moveTo>
                    <a:pt x="0" y="0"/>
                  </a:moveTo>
                  <a:cubicBezTo>
                    <a:pt x="0" y="0"/>
                    <a:pt x="0" y="1"/>
                    <a:pt x="0" y="1"/>
                  </a:cubicBezTo>
                  <a:cubicBezTo>
                    <a:pt x="0" y="1"/>
                    <a:pt x="0" y="1"/>
                    <a:pt x="0" y="1"/>
                  </a:cubicBezTo>
                  <a:cubicBezTo>
                    <a:pt x="0" y="1"/>
                    <a:pt x="0" y="0"/>
                    <a:pt x="0" y="0"/>
                  </a:cubicBezTo>
                  <a:cubicBezTo>
                    <a:pt x="0" y="0"/>
                    <a:pt x="0" y="0"/>
                    <a:pt x="0"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2">
                <a:solidFill>
                  <a:prstClr val="black"/>
                </a:solidFill>
              </a:endParaRPr>
            </a:p>
          </p:txBody>
        </p:sp>
        <p:sp>
          <p:nvSpPr>
            <p:cNvPr id="101" name="Freeform 7"/>
            <p:cNvSpPr>
              <a:spLocks/>
            </p:cNvSpPr>
            <p:nvPr/>
          </p:nvSpPr>
          <p:spPr bwMode="auto">
            <a:xfrm>
              <a:off x="5927725" y="3306763"/>
              <a:ext cx="0" cy="3175"/>
            </a:xfrm>
            <a:custGeom>
              <a:avLst/>
              <a:gdLst>
                <a:gd name="T0" fmla="*/ 1 h 1"/>
                <a:gd name="T1" fmla="*/ 1 h 1"/>
                <a:gd name="T2" fmla="*/ 1 h 1"/>
                <a:gd name="T3" fmla="*/ 1 h 1"/>
                <a:gd name="T4" fmla="*/ 0 h 1"/>
                <a:gd name="T5" fmla="*/ 0 h 1"/>
                <a:gd name="T6" fmla="*/ 0 h 1"/>
                <a:gd name="T7" fmla="*/ 0 h 1"/>
                <a:gd name="T8" fmla="*/ 0 h 1"/>
                <a:gd name="T9" fmla="*/ 0 h 1"/>
                <a:gd name="T10" fmla="*/ 1 h 1"/>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Lst>
              <a:rect l="0" t="0" r="r" b="b"/>
              <a:pathLst>
                <a:path h="1">
                  <a:moveTo>
                    <a:pt x="0" y="1"/>
                  </a:moveTo>
                  <a:cubicBezTo>
                    <a:pt x="0" y="1"/>
                    <a:pt x="0" y="1"/>
                    <a:pt x="0" y="1"/>
                  </a:cubicBezTo>
                  <a:cubicBezTo>
                    <a:pt x="0" y="1"/>
                    <a:pt x="0" y="1"/>
                    <a:pt x="0" y="1"/>
                  </a:cubicBezTo>
                  <a:cubicBezTo>
                    <a:pt x="0" y="1"/>
                    <a:pt x="0" y="1"/>
                    <a:pt x="0" y="1"/>
                  </a:cubicBezTo>
                  <a:cubicBezTo>
                    <a:pt x="0" y="1"/>
                    <a:pt x="0" y="1"/>
                    <a:pt x="0" y="0"/>
                  </a:cubicBezTo>
                  <a:cubicBezTo>
                    <a:pt x="0" y="0"/>
                    <a:pt x="0" y="0"/>
                    <a:pt x="0" y="0"/>
                  </a:cubicBezTo>
                  <a:cubicBezTo>
                    <a:pt x="0" y="0"/>
                    <a:pt x="0" y="0"/>
                    <a:pt x="0" y="0"/>
                  </a:cubicBezTo>
                  <a:cubicBezTo>
                    <a:pt x="0" y="0"/>
                    <a:pt x="0" y="0"/>
                    <a:pt x="0" y="0"/>
                  </a:cubicBezTo>
                  <a:cubicBezTo>
                    <a:pt x="0" y="0"/>
                    <a:pt x="0" y="0"/>
                    <a:pt x="0" y="0"/>
                  </a:cubicBezTo>
                  <a:cubicBezTo>
                    <a:pt x="0" y="0"/>
                    <a:pt x="0" y="0"/>
                    <a:pt x="0" y="0"/>
                  </a:cubicBezTo>
                  <a:cubicBezTo>
                    <a:pt x="0" y="0"/>
                    <a:pt x="0" y="0"/>
                    <a:pt x="0" y="1"/>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2">
                <a:solidFill>
                  <a:prstClr val="black"/>
                </a:solidFill>
              </a:endParaRPr>
            </a:p>
          </p:txBody>
        </p:sp>
        <p:sp>
          <p:nvSpPr>
            <p:cNvPr id="102" name="Freeform 8"/>
            <p:cNvSpPr>
              <a:spLocks noEditPoints="1"/>
            </p:cNvSpPr>
            <p:nvPr/>
          </p:nvSpPr>
          <p:spPr bwMode="auto">
            <a:xfrm>
              <a:off x="5481638" y="3246438"/>
              <a:ext cx="454025" cy="363537"/>
            </a:xfrm>
            <a:custGeom>
              <a:avLst/>
              <a:gdLst>
                <a:gd name="T0" fmla="*/ 44 w 121"/>
                <a:gd name="T1" fmla="*/ 82 h 97"/>
                <a:gd name="T2" fmla="*/ 45 w 121"/>
                <a:gd name="T3" fmla="*/ 64 h 97"/>
                <a:gd name="T4" fmla="*/ 103 w 121"/>
                <a:gd name="T5" fmla="*/ 64 h 97"/>
                <a:gd name="T6" fmla="*/ 46 w 121"/>
                <a:gd name="T7" fmla="*/ 46 h 97"/>
                <a:gd name="T8" fmla="*/ 102 w 121"/>
                <a:gd name="T9" fmla="*/ 49 h 97"/>
                <a:gd name="T10" fmla="*/ 119 w 121"/>
                <a:gd name="T11" fmla="*/ 87 h 97"/>
                <a:gd name="T12" fmla="*/ 117 w 121"/>
                <a:gd name="T13" fmla="*/ 79 h 97"/>
                <a:gd name="T14" fmla="*/ 117 w 121"/>
                <a:gd name="T15" fmla="*/ 73 h 97"/>
                <a:gd name="T16" fmla="*/ 116 w 121"/>
                <a:gd name="T17" fmla="*/ 64 h 97"/>
                <a:gd name="T18" fmla="*/ 115 w 121"/>
                <a:gd name="T19" fmla="*/ 52 h 97"/>
                <a:gd name="T20" fmla="*/ 114 w 121"/>
                <a:gd name="T21" fmla="*/ 37 h 97"/>
                <a:gd name="T22" fmla="*/ 108 w 121"/>
                <a:gd name="T23" fmla="*/ 36 h 97"/>
                <a:gd name="T24" fmla="*/ 73 w 121"/>
                <a:gd name="T25" fmla="*/ 37 h 97"/>
                <a:gd name="T26" fmla="*/ 75 w 121"/>
                <a:gd name="T27" fmla="*/ 35 h 97"/>
                <a:gd name="T28" fmla="*/ 77 w 121"/>
                <a:gd name="T29" fmla="*/ 34 h 97"/>
                <a:gd name="T30" fmla="*/ 79 w 121"/>
                <a:gd name="T31" fmla="*/ 33 h 97"/>
                <a:gd name="T32" fmla="*/ 82 w 121"/>
                <a:gd name="T33" fmla="*/ 32 h 97"/>
                <a:gd name="T34" fmla="*/ 84 w 121"/>
                <a:gd name="T35" fmla="*/ 31 h 97"/>
                <a:gd name="T36" fmla="*/ 86 w 121"/>
                <a:gd name="T37" fmla="*/ 30 h 97"/>
                <a:gd name="T38" fmla="*/ 88 w 121"/>
                <a:gd name="T39" fmla="*/ 29 h 97"/>
                <a:gd name="T40" fmla="*/ 90 w 121"/>
                <a:gd name="T41" fmla="*/ 28 h 97"/>
                <a:gd name="T42" fmla="*/ 92 w 121"/>
                <a:gd name="T43" fmla="*/ 27 h 97"/>
                <a:gd name="T44" fmla="*/ 95 w 121"/>
                <a:gd name="T45" fmla="*/ 25 h 97"/>
                <a:gd name="T46" fmla="*/ 97 w 121"/>
                <a:gd name="T47" fmla="*/ 25 h 97"/>
                <a:gd name="T48" fmla="*/ 97 w 121"/>
                <a:gd name="T49" fmla="*/ 21 h 97"/>
                <a:gd name="T50" fmla="*/ 95 w 121"/>
                <a:gd name="T51" fmla="*/ 20 h 97"/>
                <a:gd name="T52" fmla="*/ 92 w 121"/>
                <a:gd name="T53" fmla="*/ 18 h 97"/>
                <a:gd name="T54" fmla="*/ 89 w 121"/>
                <a:gd name="T55" fmla="*/ 19 h 97"/>
                <a:gd name="T56" fmla="*/ 87 w 121"/>
                <a:gd name="T57" fmla="*/ 20 h 97"/>
                <a:gd name="T58" fmla="*/ 85 w 121"/>
                <a:gd name="T59" fmla="*/ 21 h 97"/>
                <a:gd name="T60" fmla="*/ 83 w 121"/>
                <a:gd name="T61" fmla="*/ 22 h 97"/>
                <a:gd name="T62" fmla="*/ 81 w 121"/>
                <a:gd name="T63" fmla="*/ 22 h 97"/>
                <a:gd name="T64" fmla="*/ 79 w 121"/>
                <a:gd name="T65" fmla="*/ 23 h 97"/>
                <a:gd name="T66" fmla="*/ 77 w 121"/>
                <a:gd name="T67" fmla="*/ 24 h 97"/>
                <a:gd name="T68" fmla="*/ 74 w 121"/>
                <a:gd name="T69" fmla="*/ 16 h 97"/>
                <a:gd name="T70" fmla="*/ 74 w 121"/>
                <a:gd name="T71" fmla="*/ 1 h 97"/>
                <a:gd name="T72" fmla="*/ 64 w 121"/>
                <a:gd name="T73" fmla="*/ 0 h 97"/>
                <a:gd name="T74" fmla="*/ 62 w 121"/>
                <a:gd name="T75" fmla="*/ 2 h 97"/>
                <a:gd name="T76" fmla="*/ 61 w 121"/>
                <a:gd name="T77" fmla="*/ 21 h 97"/>
                <a:gd name="T78" fmla="*/ 56 w 121"/>
                <a:gd name="T79" fmla="*/ 23 h 97"/>
                <a:gd name="T80" fmla="*/ 44 w 121"/>
                <a:gd name="T81" fmla="*/ 23 h 97"/>
                <a:gd name="T82" fmla="*/ 48 w 121"/>
                <a:gd name="T83" fmla="*/ 32 h 97"/>
                <a:gd name="T84" fmla="*/ 51 w 121"/>
                <a:gd name="T85" fmla="*/ 33 h 97"/>
                <a:gd name="T86" fmla="*/ 50 w 121"/>
                <a:gd name="T87" fmla="*/ 34 h 97"/>
                <a:gd name="T88" fmla="*/ 47 w 121"/>
                <a:gd name="T89" fmla="*/ 35 h 97"/>
                <a:gd name="T90" fmla="*/ 31 w 121"/>
                <a:gd name="T91" fmla="*/ 39 h 97"/>
                <a:gd name="T92" fmla="*/ 13 w 121"/>
                <a:gd name="T93" fmla="*/ 41 h 97"/>
                <a:gd name="T94" fmla="*/ 5 w 121"/>
                <a:gd name="T95" fmla="*/ 42 h 97"/>
                <a:gd name="T96" fmla="*/ 1 w 121"/>
                <a:gd name="T97" fmla="*/ 43 h 97"/>
                <a:gd name="T98" fmla="*/ 1 w 121"/>
                <a:gd name="T99" fmla="*/ 46 h 97"/>
                <a:gd name="T100" fmla="*/ 4 w 121"/>
                <a:gd name="T101" fmla="*/ 49 h 97"/>
                <a:gd name="T102" fmla="*/ 5 w 121"/>
                <a:gd name="T103" fmla="*/ 52 h 97"/>
                <a:gd name="T104" fmla="*/ 10 w 121"/>
                <a:gd name="T105" fmla="*/ 54 h 97"/>
                <a:gd name="T106" fmla="*/ 20 w 121"/>
                <a:gd name="T107" fmla="*/ 51 h 97"/>
                <a:gd name="T108" fmla="*/ 23 w 121"/>
                <a:gd name="T109" fmla="*/ 51 h 97"/>
                <a:gd name="T110" fmla="*/ 31 w 121"/>
                <a:gd name="T111" fmla="*/ 52 h 97"/>
                <a:gd name="T112" fmla="*/ 30 w 121"/>
                <a:gd name="T113" fmla="*/ 73 h 97"/>
                <a:gd name="T114" fmla="*/ 29 w 121"/>
                <a:gd name="T115" fmla="*/ 83 h 97"/>
                <a:gd name="T116" fmla="*/ 27 w 121"/>
                <a:gd name="T117" fmla="*/ 94 h 97"/>
                <a:gd name="T118" fmla="*/ 43 w 121"/>
                <a:gd name="T119" fmla="*/ 95 h 97"/>
                <a:gd name="T120" fmla="*/ 106 w 121"/>
                <a:gd name="T121" fmla="*/ 95 h 97"/>
                <a:gd name="T122" fmla="*/ 120 w 121"/>
                <a:gd name="T123" fmla="*/ 9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1" h="97">
                  <a:moveTo>
                    <a:pt x="103" y="82"/>
                  </a:moveTo>
                  <a:cubicBezTo>
                    <a:pt x="103" y="82"/>
                    <a:pt x="103" y="82"/>
                    <a:pt x="102" y="82"/>
                  </a:cubicBezTo>
                  <a:cubicBezTo>
                    <a:pt x="102" y="82"/>
                    <a:pt x="101" y="82"/>
                    <a:pt x="100" y="82"/>
                  </a:cubicBezTo>
                  <a:cubicBezTo>
                    <a:pt x="96" y="82"/>
                    <a:pt x="93" y="82"/>
                    <a:pt x="89" y="82"/>
                  </a:cubicBezTo>
                  <a:cubicBezTo>
                    <a:pt x="89" y="82"/>
                    <a:pt x="89" y="82"/>
                    <a:pt x="88" y="82"/>
                  </a:cubicBezTo>
                  <a:cubicBezTo>
                    <a:pt x="88" y="82"/>
                    <a:pt x="88" y="82"/>
                    <a:pt x="88" y="82"/>
                  </a:cubicBezTo>
                  <a:cubicBezTo>
                    <a:pt x="78" y="82"/>
                    <a:pt x="69" y="82"/>
                    <a:pt x="59" y="82"/>
                  </a:cubicBezTo>
                  <a:cubicBezTo>
                    <a:pt x="56" y="82"/>
                    <a:pt x="53" y="82"/>
                    <a:pt x="50" y="82"/>
                  </a:cubicBezTo>
                  <a:cubicBezTo>
                    <a:pt x="48" y="82"/>
                    <a:pt x="46" y="82"/>
                    <a:pt x="45" y="82"/>
                  </a:cubicBezTo>
                  <a:cubicBezTo>
                    <a:pt x="45" y="82"/>
                    <a:pt x="45" y="82"/>
                    <a:pt x="45"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2"/>
                    <a:pt x="44" y="82"/>
                    <a:pt x="44" y="82"/>
                  </a:cubicBezTo>
                  <a:cubicBezTo>
                    <a:pt x="44" y="80"/>
                    <a:pt x="44" y="78"/>
                    <a:pt x="44" y="77"/>
                  </a:cubicBezTo>
                  <a:cubicBezTo>
                    <a:pt x="44" y="77"/>
                    <a:pt x="44" y="76"/>
                    <a:pt x="45" y="76"/>
                  </a:cubicBezTo>
                  <a:cubicBezTo>
                    <a:pt x="45" y="76"/>
                    <a:pt x="45" y="76"/>
                    <a:pt x="46" y="76"/>
                  </a:cubicBezTo>
                  <a:cubicBezTo>
                    <a:pt x="47" y="76"/>
                    <a:pt x="48" y="76"/>
                    <a:pt x="49" y="76"/>
                  </a:cubicBezTo>
                  <a:cubicBezTo>
                    <a:pt x="52" y="76"/>
                    <a:pt x="56" y="76"/>
                    <a:pt x="60" y="76"/>
                  </a:cubicBezTo>
                  <a:cubicBezTo>
                    <a:pt x="74" y="76"/>
                    <a:pt x="89" y="76"/>
                    <a:pt x="103" y="76"/>
                  </a:cubicBezTo>
                  <a:cubicBezTo>
                    <a:pt x="103" y="76"/>
                    <a:pt x="103" y="76"/>
                    <a:pt x="104" y="76"/>
                  </a:cubicBezTo>
                  <a:cubicBezTo>
                    <a:pt x="104" y="76"/>
                    <a:pt x="104" y="77"/>
                    <a:pt x="104" y="77"/>
                  </a:cubicBezTo>
                  <a:cubicBezTo>
                    <a:pt x="104" y="77"/>
                    <a:pt x="104" y="77"/>
                    <a:pt x="104" y="77"/>
                  </a:cubicBezTo>
                  <a:cubicBezTo>
                    <a:pt x="104" y="77"/>
                    <a:pt x="104" y="77"/>
                    <a:pt x="104" y="78"/>
                  </a:cubicBezTo>
                  <a:cubicBezTo>
                    <a:pt x="104" y="78"/>
                    <a:pt x="104" y="79"/>
                    <a:pt x="104" y="79"/>
                  </a:cubicBezTo>
                  <a:cubicBezTo>
                    <a:pt x="104" y="79"/>
                    <a:pt x="104" y="79"/>
                    <a:pt x="104" y="79"/>
                  </a:cubicBezTo>
                  <a:cubicBezTo>
                    <a:pt x="104" y="80"/>
                    <a:pt x="104" y="80"/>
                    <a:pt x="104" y="80"/>
                  </a:cubicBezTo>
                  <a:cubicBezTo>
                    <a:pt x="104" y="80"/>
                    <a:pt x="104" y="80"/>
                    <a:pt x="104" y="80"/>
                  </a:cubicBezTo>
                  <a:cubicBezTo>
                    <a:pt x="104" y="81"/>
                    <a:pt x="104" y="81"/>
                    <a:pt x="104" y="81"/>
                  </a:cubicBezTo>
                  <a:cubicBezTo>
                    <a:pt x="104" y="82"/>
                    <a:pt x="104" y="82"/>
                    <a:pt x="103" y="82"/>
                  </a:cubicBezTo>
                  <a:close/>
                  <a:moveTo>
                    <a:pt x="45" y="64"/>
                  </a:moveTo>
                  <a:cubicBezTo>
                    <a:pt x="45" y="64"/>
                    <a:pt x="45" y="63"/>
                    <a:pt x="45" y="62"/>
                  </a:cubicBezTo>
                  <a:cubicBezTo>
                    <a:pt x="45" y="62"/>
                    <a:pt x="45" y="61"/>
                    <a:pt x="45" y="61"/>
                  </a:cubicBezTo>
                  <a:cubicBezTo>
                    <a:pt x="45" y="61"/>
                    <a:pt x="45" y="61"/>
                    <a:pt x="45" y="61"/>
                  </a:cubicBezTo>
                  <a:cubicBezTo>
                    <a:pt x="45" y="61"/>
                    <a:pt x="45" y="61"/>
                    <a:pt x="45" y="61"/>
                  </a:cubicBezTo>
                  <a:cubicBezTo>
                    <a:pt x="45" y="60"/>
                    <a:pt x="45" y="60"/>
                    <a:pt x="45" y="60"/>
                  </a:cubicBezTo>
                  <a:cubicBezTo>
                    <a:pt x="64" y="60"/>
                    <a:pt x="83" y="60"/>
                    <a:pt x="102" y="60"/>
                  </a:cubicBezTo>
                  <a:cubicBezTo>
                    <a:pt x="102" y="60"/>
                    <a:pt x="102" y="60"/>
                    <a:pt x="102" y="60"/>
                  </a:cubicBezTo>
                  <a:cubicBezTo>
                    <a:pt x="102" y="60"/>
                    <a:pt x="102" y="60"/>
                    <a:pt x="102" y="60"/>
                  </a:cubicBezTo>
                  <a:cubicBezTo>
                    <a:pt x="102" y="60"/>
                    <a:pt x="102" y="60"/>
                    <a:pt x="102" y="60"/>
                  </a:cubicBezTo>
                  <a:cubicBezTo>
                    <a:pt x="103" y="60"/>
                    <a:pt x="103" y="61"/>
                    <a:pt x="103" y="61"/>
                  </a:cubicBezTo>
                  <a:cubicBezTo>
                    <a:pt x="103" y="61"/>
                    <a:pt x="103" y="62"/>
                    <a:pt x="103" y="62"/>
                  </a:cubicBezTo>
                  <a:cubicBezTo>
                    <a:pt x="103" y="62"/>
                    <a:pt x="103" y="62"/>
                    <a:pt x="103" y="62"/>
                  </a:cubicBezTo>
                  <a:cubicBezTo>
                    <a:pt x="103" y="62"/>
                    <a:pt x="103" y="62"/>
                    <a:pt x="103" y="63"/>
                  </a:cubicBezTo>
                  <a:cubicBezTo>
                    <a:pt x="103" y="63"/>
                    <a:pt x="103" y="63"/>
                    <a:pt x="103" y="63"/>
                  </a:cubicBezTo>
                  <a:cubicBezTo>
                    <a:pt x="103" y="63"/>
                    <a:pt x="103" y="63"/>
                    <a:pt x="103" y="64"/>
                  </a:cubicBezTo>
                  <a:cubicBezTo>
                    <a:pt x="103" y="64"/>
                    <a:pt x="103" y="64"/>
                    <a:pt x="103" y="64"/>
                  </a:cubicBezTo>
                  <a:cubicBezTo>
                    <a:pt x="103" y="64"/>
                    <a:pt x="103" y="64"/>
                    <a:pt x="103" y="64"/>
                  </a:cubicBezTo>
                  <a:cubicBezTo>
                    <a:pt x="103" y="64"/>
                    <a:pt x="103" y="65"/>
                    <a:pt x="103" y="65"/>
                  </a:cubicBezTo>
                  <a:cubicBezTo>
                    <a:pt x="103" y="65"/>
                    <a:pt x="103" y="65"/>
                    <a:pt x="103" y="66"/>
                  </a:cubicBezTo>
                  <a:cubicBezTo>
                    <a:pt x="103" y="66"/>
                    <a:pt x="103" y="66"/>
                    <a:pt x="103" y="66"/>
                  </a:cubicBezTo>
                  <a:cubicBezTo>
                    <a:pt x="103" y="66"/>
                    <a:pt x="103" y="66"/>
                    <a:pt x="103" y="66"/>
                  </a:cubicBezTo>
                  <a:cubicBezTo>
                    <a:pt x="103" y="66"/>
                    <a:pt x="103" y="66"/>
                    <a:pt x="103" y="66"/>
                  </a:cubicBezTo>
                  <a:cubicBezTo>
                    <a:pt x="103" y="66"/>
                    <a:pt x="103" y="66"/>
                    <a:pt x="103" y="66"/>
                  </a:cubicBezTo>
                  <a:cubicBezTo>
                    <a:pt x="103" y="66"/>
                    <a:pt x="103" y="66"/>
                    <a:pt x="102" y="66"/>
                  </a:cubicBezTo>
                  <a:cubicBezTo>
                    <a:pt x="102" y="66"/>
                    <a:pt x="102" y="66"/>
                    <a:pt x="102" y="66"/>
                  </a:cubicBezTo>
                  <a:cubicBezTo>
                    <a:pt x="83" y="66"/>
                    <a:pt x="64" y="66"/>
                    <a:pt x="45" y="66"/>
                  </a:cubicBezTo>
                  <a:cubicBezTo>
                    <a:pt x="45" y="66"/>
                    <a:pt x="45" y="66"/>
                    <a:pt x="45" y="66"/>
                  </a:cubicBezTo>
                  <a:cubicBezTo>
                    <a:pt x="45" y="66"/>
                    <a:pt x="45" y="66"/>
                    <a:pt x="45" y="66"/>
                  </a:cubicBezTo>
                  <a:cubicBezTo>
                    <a:pt x="45" y="66"/>
                    <a:pt x="45" y="66"/>
                    <a:pt x="45" y="66"/>
                  </a:cubicBezTo>
                  <a:cubicBezTo>
                    <a:pt x="45" y="66"/>
                    <a:pt x="45" y="66"/>
                    <a:pt x="45" y="66"/>
                  </a:cubicBezTo>
                  <a:cubicBezTo>
                    <a:pt x="44" y="65"/>
                    <a:pt x="45" y="64"/>
                    <a:pt x="45" y="64"/>
                  </a:cubicBezTo>
                  <a:moveTo>
                    <a:pt x="45" y="47"/>
                  </a:moveTo>
                  <a:cubicBezTo>
                    <a:pt x="45" y="46"/>
                    <a:pt x="45" y="46"/>
                    <a:pt x="45" y="46"/>
                  </a:cubicBezTo>
                  <a:cubicBezTo>
                    <a:pt x="45" y="46"/>
                    <a:pt x="46" y="46"/>
                    <a:pt x="46" y="46"/>
                  </a:cubicBezTo>
                  <a:cubicBezTo>
                    <a:pt x="46" y="46"/>
                    <a:pt x="46" y="46"/>
                    <a:pt x="46" y="46"/>
                  </a:cubicBezTo>
                  <a:cubicBezTo>
                    <a:pt x="46" y="46"/>
                    <a:pt x="46" y="46"/>
                    <a:pt x="46" y="46"/>
                  </a:cubicBezTo>
                  <a:cubicBezTo>
                    <a:pt x="47" y="45"/>
                    <a:pt x="47" y="45"/>
                    <a:pt x="48" y="45"/>
                  </a:cubicBezTo>
                  <a:cubicBezTo>
                    <a:pt x="50" y="45"/>
                    <a:pt x="52" y="45"/>
                    <a:pt x="53" y="45"/>
                  </a:cubicBezTo>
                  <a:cubicBezTo>
                    <a:pt x="60" y="45"/>
                    <a:pt x="67" y="45"/>
                    <a:pt x="74" y="45"/>
                  </a:cubicBezTo>
                  <a:cubicBezTo>
                    <a:pt x="76" y="45"/>
                    <a:pt x="78" y="45"/>
                    <a:pt x="80" y="45"/>
                  </a:cubicBezTo>
                  <a:cubicBezTo>
                    <a:pt x="81" y="45"/>
                    <a:pt x="81" y="45"/>
                    <a:pt x="82" y="45"/>
                  </a:cubicBezTo>
                  <a:cubicBezTo>
                    <a:pt x="82" y="45"/>
                    <a:pt x="82" y="45"/>
                    <a:pt x="83" y="45"/>
                  </a:cubicBezTo>
                  <a:cubicBezTo>
                    <a:pt x="89" y="45"/>
                    <a:pt x="95" y="45"/>
                    <a:pt x="101" y="45"/>
                  </a:cubicBezTo>
                  <a:cubicBezTo>
                    <a:pt x="101" y="45"/>
                    <a:pt x="101" y="45"/>
                    <a:pt x="101" y="46"/>
                  </a:cubicBezTo>
                  <a:cubicBezTo>
                    <a:pt x="101" y="46"/>
                    <a:pt x="101" y="46"/>
                    <a:pt x="101" y="46"/>
                  </a:cubicBezTo>
                  <a:cubicBezTo>
                    <a:pt x="101" y="46"/>
                    <a:pt x="101" y="46"/>
                    <a:pt x="101" y="46"/>
                  </a:cubicBezTo>
                  <a:cubicBezTo>
                    <a:pt x="101" y="46"/>
                    <a:pt x="102" y="46"/>
                    <a:pt x="102" y="46"/>
                  </a:cubicBezTo>
                  <a:cubicBezTo>
                    <a:pt x="102" y="46"/>
                    <a:pt x="102" y="47"/>
                    <a:pt x="102" y="48"/>
                  </a:cubicBezTo>
                  <a:cubicBezTo>
                    <a:pt x="102" y="48"/>
                    <a:pt x="102" y="48"/>
                    <a:pt x="102" y="48"/>
                  </a:cubicBezTo>
                  <a:cubicBezTo>
                    <a:pt x="102" y="48"/>
                    <a:pt x="102" y="49"/>
                    <a:pt x="102" y="49"/>
                  </a:cubicBezTo>
                  <a:cubicBezTo>
                    <a:pt x="102" y="49"/>
                    <a:pt x="102" y="49"/>
                    <a:pt x="102" y="49"/>
                  </a:cubicBezTo>
                  <a:cubicBezTo>
                    <a:pt x="102" y="50"/>
                    <a:pt x="102" y="50"/>
                    <a:pt x="102" y="50"/>
                  </a:cubicBezTo>
                  <a:cubicBezTo>
                    <a:pt x="102" y="50"/>
                    <a:pt x="102" y="50"/>
                    <a:pt x="102" y="50"/>
                  </a:cubicBezTo>
                  <a:cubicBezTo>
                    <a:pt x="102" y="50"/>
                    <a:pt x="102" y="51"/>
                    <a:pt x="101" y="51"/>
                  </a:cubicBezTo>
                  <a:cubicBezTo>
                    <a:pt x="101" y="51"/>
                    <a:pt x="101" y="51"/>
                    <a:pt x="100" y="51"/>
                  </a:cubicBezTo>
                  <a:cubicBezTo>
                    <a:pt x="100" y="51"/>
                    <a:pt x="99" y="51"/>
                    <a:pt x="98" y="51"/>
                  </a:cubicBezTo>
                  <a:cubicBezTo>
                    <a:pt x="95" y="51"/>
                    <a:pt x="92" y="51"/>
                    <a:pt x="88" y="51"/>
                  </a:cubicBezTo>
                  <a:cubicBezTo>
                    <a:pt x="78" y="51"/>
                    <a:pt x="68" y="51"/>
                    <a:pt x="57" y="51"/>
                  </a:cubicBezTo>
                  <a:cubicBezTo>
                    <a:pt x="55" y="51"/>
                    <a:pt x="52" y="51"/>
                    <a:pt x="49" y="51"/>
                  </a:cubicBezTo>
                  <a:cubicBezTo>
                    <a:pt x="48" y="51"/>
                    <a:pt x="47" y="51"/>
                    <a:pt x="46" y="51"/>
                  </a:cubicBezTo>
                  <a:cubicBezTo>
                    <a:pt x="46" y="51"/>
                    <a:pt x="46" y="51"/>
                    <a:pt x="46" y="51"/>
                  </a:cubicBezTo>
                  <a:cubicBezTo>
                    <a:pt x="46" y="51"/>
                    <a:pt x="46" y="51"/>
                    <a:pt x="45" y="51"/>
                  </a:cubicBezTo>
                  <a:cubicBezTo>
                    <a:pt x="45" y="51"/>
                    <a:pt x="45" y="51"/>
                    <a:pt x="45" y="51"/>
                  </a:cubicBezTo>
                  <a:cubicBezTo>
                    <a:pt x="45" y="51"/>
                    <a:pt x="45" y="50"/>
                    <a:pt x="45" y="50"/>
                  </a:cubicBezTo>
                  <a:cubicBezTo>
                    <a:pt x="45" y="49"/>
                    <a:pt x="45" y="48"/>
                    <a:pt x="45" y="47"/>
                  </a:cubicBezTo>
                  <a:moveTo>
                    <a:pt x="120" y="92"/>
                  </a:moveTo>
                  <a:cubicBezTo>
                    <a:pt x="120" y="91"/>
                    <a:pt x="119" y="90"/>
                    <a:pt x="119" y="88"/>
                  </a:cubicBezTo>
                  <a:cubicBezTo>
                    <a:pt x="119" y="88"/>
                    <a:pt x="119" y="88"/>
                    <a:pt x="119" y="87"/>
                  </a:cubicBezTo>
                  <a:cubicBezTo>
                    <a:pt x="119" y="87"/>
                    <a:pt x="119" y="86"/>
                    <a:pt x="119" y="85"/>
                  </a:cubicBezTo>
                  <a:cubicBezTo>
                    <a:pt x="119" y="85"/>
                    <a:pt x="119" y="85"/>
                    <a:pt x="119" y="85"/>
                  </a:cubicBezTo>
                  <a:cubicBezTo>
                    <a:pt x="119" y="85"/>
                    <a:pt x="119" y="85"/>
                    <a:pt x="119" y="85"/>
                  </a:cubicBezTo>
                  <a:cubicBezTo>
                    <a:pt x="119" y="85"/>
                    <a:pt x="119" y="85"/>
                    <a:pt x="119" y="85"/>
                  </a:cubicBezTo>
                  <a:cubicBezTo>
                    <a:pt x="118" y="85"/>
                    <a:pt x="118" y="85"/>
                    <a:pt x="118" y="85"/>
                  </a:cubicBezTo>
                  <a:cubicBezTo>
                    <a:pt x="118" y="84"/>
                    <a:pt x="118" y="84"/>
                    <a:pt x="118" y="84"/>
                  </a:cubicBezTo>
                  <a:cubicBezTo>
                    <a:pt x="118" y="84"/>
                    <a:pt x="118" y="84"/>
                    <a:pt x="118" y="84"/>
                  </a:cubicBezTo>
                  <a:cubicBezTo>
                    <a:pt x="118" y="84"/>
                    <a:pt x="118" y="84"/>
                    <a:pt x="118" y="84"/>
                  </a:cubicBezTo>
                  <a:cubicBezTo>
                    <a:pt x="118" y="84"/>
                    <a:pt x="118" y="84"/>
                    <a:pt x="118" y="84"/>
                  </a:cubicBezTo>
                  <a:cubicBezTo>
                    <a:pt x="118" y="83"/>
                    <a:pt x="118" y="83"/>
                    <a:pt x="118" y="83"/>
                  </a:cubicBezTo>
                  <a:cubicBezTo>
                    <a:pt x="118" y="83"/>
                    <a:pt x="118" y="83"/>
                    <a:pt x="118" y="83"/>
                  </a:cubicBezTo>
                  <a:cubicBezTo>
                    <a:pt x="118" y="83"/>
                    <a:pt x="118" y="83"/>
                    <a:pt x="118" y="83"/>
                  </a:cubicBezTo>
                  <a:cubicBezTo>
                    <a:pt x="118" y="82"/>
                    <a:pt x="118" y="81"/>
                    <a:pt x="118" y="80"/>
                  </a:cubicBezTo>
                  <a:cubicBezTo>
                    <a:pt x="118" y="80"/>
                    <a:pt x="118" y="80"/>
                    <a:pt x="118" y="79"/>
                  </a:cubicBezTo>
                  <a:cubicBezTo>
                    <a:pt x="118" y="79"/>
                    <a:pt x="118" y="79"/>
                    <a:pt x="118" y="79"/>
                  </a:cubicBezTo>
                  <a:cubicBezTo>
                    <a:pt x="118" y="79"/>
                    <a:pt x="118" y="79"/>
                    <a:pt x="118" y="79"/>
                  </a:cubicBezTo>
                  <a:cubicBezTo>
                    <a:pt x="118" y="79"/>
                    <a:pt x="118" y="79"/>
                    <a:pt x="117" y="79"/>
                  </a:cubicBezTo>
                  <a:cubicBezTo>
                    <a:pt x="117" y="79"/>
                    <a:pt x="117" y="78"/>
                    <a:pt x="117" y="78"/>
                  </a:cubicBezTo>
                  <a:cubicBezTo>
                    <a:pt x="117" y="78"/>
                    <a:pt x="117" y="78"/>
                    <a:pt x="117" y="78"/>
                  </a:cubicBezTo>
                  <a:cubicBezTo>
                    <a:pt x="117" y="78"/>
                    <a:pt x="117" y="78"/>
                    <a:pt x="117" y="78"/>
                  </a:cubicBezTo>
                  <a:cubicBezTo>
                    <a:pt x="117" y="78"/>
                    <a:pt x="117" y="78"/>
                    <a:pt x="117" y="78"/>
                  </a:cubicBezTo>
                  <a:cubicBezTo>
                    <a:pt x="117" y="77"/>
                    <a:pt x="117" y="77"/>
                    <a:pt x="117" y="77"/>
                  </a:cubicBezTo>
                  <a:cubicBezTo>
                    <a:pt x="117" y="77"/>
                    <a:pt x="117" y="77"/>
                    <a:pt x="117" y="77"/>
                  </a:cubicBezTo>
                  <a:cubicBezTo>
                    <a:pt x="117" y="77"/>
                    <a:pt x="117" y="77"/>
                    <a:pt x="117" y="76"/>
                  </a:cubicBezTo>
                  <a:cubicBezTo>
                    <a:pt x="117" y="76"/>
                    <a:pt x="117" y="76"/>
                    <a:pt x="117" y="76"/>
                  </a:cubicBezTo>
                  <a:cubicBezTo>
                    <a:pt x="117" y="76"/>
                    <a:pt x="117" y="76"/>
                    <a:pt x="117" y="76"/>
                  </a:cubicBezTo>
                  <a:cubicBezTo>
                    <a:pt x="117" y="76"/>
                    <a:pt x="117" y="76"/>
                    <a:pt x="117" y="76"/>
                  </a:cubicBezTo>
                  <a:cubicBezTo>
                    <a:pt x="117" y="76"/>
                    <a:pt x="117" y="75"/>
                    <a:pt x="117" y="75"/>
                  </a:cubicBezTo>
                  <a:cubicBezTo>
                    <a:pt x="117" y="75"/>
                    <a:pt x="117" y="75"/>
                    <a:pt x="117" y="75"/>
                  </a:cubicBezTo>
                  <a:cubicBezTo>
                    <a:pt x="117" y="75"/>
                    <a:pt x="117" y="75"/>
                    <a:pt x="117" y="75"/>
                  </a:cubicBezTo>
                  <a:cubicBezTo>
                    <a:pt x="117" y="75"/>
                    <a:pt x="117" y="75"/>
                    <a:pt x="117" y="75"/>
                  </a:cubicBezTo>
                  <a:cubicBezTo>
                    <a:pt x="117" y="74"/>
                    <a:pt x="117" y="74"/>
                    <a:pt x="117" y="74"/>
                  </a:cubicBezTo>
                  <a:cubicBezTo>
                    <a:pt x="117" y="74"/>
                    <a:pt x="117" y="74"/>
                    <a:pt x="117" y="74"/>
                  </a:cubicBezTo>
                  <a:cubicBezTo>
                    <a:pt x="117" y="74"/>
                    <a:pt x="117" y="73"/>
                    <a:pt x="117" y="73"/>
                  </a:cubicBezTo>
                  <a:cubicBezTo>
                    <a:pt x="117" y="73"/>
                    <a:pt x="117" y="73"/>
                    <a:pt x="117" y="73"/>
                  </a:cubicBezTo>
                  <a:cubicBezTo>
                    <a:pt x="117" y="73"/>
                    <a:pt x="117" y="73"/>
                    <a:pt x="117" y="73"/>
                  </a:cubicBezTo>
                  <a:cubicBezTo>
                    <a:pt x="117" y="73"/>
                    <a:pt x="117" y="73"/>
                    <a:pt x="117" y="73"/>
                  </a:cubicBezTo>
                  <a:cubicBezTo>
                    <a:pt x="117" y="72"/>
                    <a:pt x="117" y="72"/>
                    <a:pt x="117" y="72"/>
                  </a:cubicBezTo>
                  <a:cubicBezTo>
                    <a:pt x="117" y="72"/>
                    <a:pt x="117" y="72"/>
                    <a:pt x="117" y="72"/>
                  </a:cubicBezTo>
                  <a:cubicBezTo>
                    <a:pt x="117" y="72"/>
                    <a:pt x="117" y="72"/>
                    <a:pt x="117" y="71"/>
                  </a:cubicBezTo>
                  <a:cubicBezTo>
                    <a:pt x="117" y="71"/>
                    <a:pt x="117" y="71"/>
                    <a:pt x="117" y="71"/>
                  </a:cubicBezTo>
                  <a:cubicBezTo>
                    <a:pt x="117" y="71"/>
                    <a:pt x="117" y="71"/>
                    <a:pt x="117" y="71"/>
                  </a:cubicBezTo>
                  <a:cubicBezTo>
                    <a:pt x="117" y="71"/>
                    <a:pt x="117" y="71"/>
                    <a:pt x="116" y="71"/>
                  </a:cubicBezTo>
                  <a:cubicBezTo>
                    <a:pt x="116" y="71"/>
                    <a:pt x="116" y="70"/>
                    <a:pt x="116" y="70"/>
                  </a:cubicBezTo>
                  <a:cubicBezTo>
                    <a:pt x="116" y="70"/>
                    <a:pt x="116" y="70"/>
                    <a:pt x="116" y="70"/>
                  </a:cubicBezTo>
                  <a:cubicBezTo>
                    <a:pt x="116" y="70"/>
                    <a:pt x="116" y="69"/>
                    <a:pt x="116" y="69"/>
                  </a:cubicBezTo>
                  <a:cubicBezTo>
                    <a:pt x="116" y="69"/>
                    <a:pt x="116" y="69"/>
                    <a:pt x="116" y="69"/>
                  </a:cubicBezTo>
                  <a:cubicBezTo>
                    <a:pt x="116" y="68"/>
                    <a:pt x="116" y="68"/>
                    <a:pt x="116" y="68"/>
                  </a:cubicBezTo>
                  <a:cubicBezTo>
                    <a:pt x="116" y="67"/>
                    <a:pt x="116" y="66"/>
                    <a:pt x="116" y="65"/>
                  </a:cubicBezTo>
                  <a:cubicBezTo>
                    <a:pt x="116" y="64"/>
                    <a:pt x="116" y="64"/>
                    <a:pt x="116" y="64"/>
                  </a:cubicBezTo>
                  <a:cubicBezTo>
                    <a:pt x="116" y="64"/>
                    <a:pt x="116" y="64"/>
                    <a:pt x="116" y="64"/>
                  </a:cubicBezTo>
                  <a:cubicBezTo>
                    <a:pt x="116" y="63"/>
                    <a:pt x="116" y="63"/>
                    <a:pt x="116" y="63"/>
                  </a:cubicBezTo>
                  <a:cubicBezTo>
                    <a:pt x="116" y="62"/>
                    <a:pt x="116" y="61"/>
                    <a:pt x="115" y="60"/>
                  </a:cubicBezTo>
                  <a:cubicBezTo>
                    <a:pt x="115" y="60"/>
                    <a:pt x="115" y="60"/>
                    <a:pt x="115" y="59"/>
                  </a:cubicBezTo>
                  <a:cubicBezTo>
                    <a:pt x="115" y="59"/>
                    <a:pt x="115" y="59"/>
                    <a:pt x="115" y="59"/>
                  </a:cubicBezTo>
                  <a:cubicBezTo>
                    <a:pt x="115" y="59"/>
                    <a:pt x="115" y="59"/>
                    <a:pt x="115" y="59"/>
                  </a:cubicBezTo>
                  <a:cubicBezTo>
                    <a:pt x="115" y="59"/>
                    <a:pt x="115" y="59"/>
                    <a:pt x="115" y="59"/>
                  </a:cubicBezTo>
                  <a:cubicBezTo>
                    <a:pt x="115" y="58"/>
                    <a:pt x="115" y="58"/>
                    <a:pt x="115" y="58"/>
                  </a:cubicBezTo>
                  <a:cubicBezTo>
                    <a:pt x="115" y="58"/>
                    <a:pt x="115" y="58"/>
                    <a:pt x="115" y="58"/>
                  </a:cubicBezTo>
                  <a:cubicBezTo>
                    <a:pt x="115" y="57"/>
                    <a:pt x="115" y="57"/>
                    <a:pt x="115" y="56"/>
                  </a:cubicBezTo>
                  <a:cubicBezTo>
                    <a:pt x="115" y="56"/>
                    <a:pt x="115" y="56"/>
                    <a:pt x="115" y="56"/>
                  </a:cubicBezTo>
                  <a:cubicBezTo>
                    <a:pt x="115" y="56"/>
                    <a:pt x="115" y="55"/>
                    <a:pt x="115" y="55"/>
                  </a:cubicBezTo>
                  <a:cubicBezTo>
                    <a:pt x="115" y="55"/>
                    <a:pt x="115" y="55"/>
                    <a:pt x="115" y="55"/>
                  </a:cubicBezTo>
                  <a:cubicBezTo>
                    <a:pt x="115" y="55"/>
                    <a:pt x="115" y="55"/>
                    <a:pt x="115" y="54"/>
                  </a:cubicBezTo>
                  <a:cubicBezTo>
                    <a:pt x="115" y="54"/>
                    <a:pt x="115" y="54"/>
                    <a:pt x="115" y="54"/>
                  </a:cubicBezTo>
                  <a:cubicBezTo>
                    <a:pt x="115" y="54"/>
                    <a:pt x="115" y="54"/>
                    <a:pt x="115" y="54"/>
                  </a:cubicBezTo>
                  <a:cubicBezTo>
                    <a:pt x="115" y="54"/>
                    <a:pt x="115" y="54"/>
                    <a:pt x="115" y="54"/>
                  </a:cubicBezTo>
                  <a:cubicBezTo>
                    <a:pt x="115" y="53"/>
                    <a:pt x="115" y="53"/>
                    <a:pt x="115" y="52"/>
                  </a:cubicBezTo>
                  <a:cubicBezTo>
                    <a:pt x="115" y="52"/>
                    <a:pt x="115" y="52"/>
                    <a:pt x="115" y="52"/>
                  </a:cubicBezTo>
                  <a:cubicBezTo>
                    <a:pt x="115" y="52"/>
                    <a:pt x="115" y="52"/>
                    <a:pt x="115" y="51"/>
                  </a:cubicBezTo>
                  <a:cubicBezTo>
                    <a:pt x="115" y="51"/>
                    <a:pt x="115" y="51"/>
                    <a:pt x="115" y="51"/>
                  </a:cubicBezTo>
                  <a:cubicBezTo>
                    <a:pt x="115" y="51"/>
                    <a:pt x="115" y="51"/>
                    <a:pt x="115" y="50"/>
                  </a:cubicBezTo>
                  <a:cubicBezTo>
                    <a:pt x="115" y="50"/>
                    <a:pt x="115" y="50"/>
                    <a:pt x="115" y="50"/>
                  </a:cubicBezTo>
                  <a:cubicBezTo>
                    <a:pt x="115" y="50"/>
                    <a:pt x="115" y="50"/>
                    <a:pt x="115" y="50"/>
                  </a:cubicBezTo>
                  <a:cubicBezTo>
                    <a:pt x="115" y="50"/>
                    <a:pt x="115" y="50"/>
                    <a:pt x="114" y="50"/>
                  </a:cubicBezTo>
                  <a:cubicBezTo>
                    <a:pt x="114" y="49"/>
                    <a:pt x="114" y="49"/>
                    <a:pt x="114" y="49"/>
                  </a:cubicBezTo>
                  <a:cubicBezTo>
                    <a:pt x="114" y="49"/>
                    <a:pt x="114" y="49"/>
                    <a:pt x="114" y="49"/>
                  </a:cubicBezTo>
                  <a:cubicBezTo>
                    <a:pt x="114" y="48"/>
                    <a:pt x="114" y="48"/>
                    <a:pt x="114" y="47"/>
                  </a:cubicBezTo>
                  <a:cubicBezTo>
                    <a:pt x="114" y="47"/>
                    <a:pt x="114" y="47"/>
                    <a:pt x="114" y="47"/>
                  </a:cubicBezTo>
                  <a:cubicBezTo>
                    <a:pt x="114" y="47"/>
                    <a:pt x="114" y="46"/>
                    <a:pt x="114" y="46"/>
                  </a:cubicBezTo>
                  <a:cubicBezTo>
                    <a:pt x="114" y="46"/>
                    <a:pt x="114" y="46"/>
                    <a:pt x="114" y="46"/>
                  </a:cubicBezTo>
                  <a:cubicBezTo>
                    <a:pt x="114" y="45"/>
                    <a:pt x="114" y="44"/>
                    <a:pt x="114" y="43"/>
                  </a:cubicBezTo>
                  <a:cubicBezTo>
                    <a:pt x="114" y="42"/>
                    <a:pt x="114" y="41"/>
                    <a:pt x="114" y="41"/>
                  </a:cubicBezTo>
                  <a:cubicBezTo>
                    <a:pt x="114" y="40"/>
                    <a:pt x="114" y="40"/>
                    <a:pt x="114" y="39"/>
                  </a:cubicBezTo>
                  <a:cubicBezTo>
                    <a:pt x="114" y="39"/>
                    <a:pt x="114" y="38"/>
                    <a:pt x="114" y="37"/>
                  </a:cubicBezTo>
                  <a:cubicBezTo>
                    <a:pt x="114" y="37"/>
                    <a:pt x="114" y="37"/>
                    <a:pt x="114" y="37"/>
                  </a:cubicBezTo>
                  <a:cubicBezTo>
                    <a:pt x="114" y="37"/>
                    <a:pt x="114" y="37"/>
                    <a:pt x="114" y="37"/>
                  </a:cubicBezTo>
                  <a:cubicBezTo>
                    <a:pt x="113" y="37"/>
                    <a:pt x="113" y="37"/>
                    <a:pt x="113" y="37"/>
                  </a:cubicBezTo>
                  <a:cubicBezTo>
                    <a:pt x="113" y="37"/>
                    <a:pt x="113" y="37"/>
                    <a:pt x="113" y="37"/>
                  </a:cubicBezTo>
                  <a:cubicBezTo>
                    <a:pt x="113" y="37"/>
                    <a:pt x="113" y="37"/>
                    <a:pt x="113" y="37"/>
                  </a:cubicBezTo>
                  <a:cubicBezTo>
                    <a:pt x="113" y="37"/>
                    <a:pt x="113" y="36"/>
                    <a:pt x="113" y="36"/>
                  </a:cubicBezTo>
                  <a:cubicBezTo>
                    <a:pt x="113" y="36"/>
                    <a:pt x="113" y="36"/>
                    <a:pt x="113" y="36"/>
                  </a:cubicBezTo>
                  <a:cubicBezTo>
                    <a:pt x="113" y="36"/>
                    <a:pt x="113" y="36"/>
                    <a:pt x="113" y="36"/>
                  </a:cubicBezTo>
                  <a:cubicBezTo>
                    <a:pt x="113" y="36"/>
                    <a:pt x="113" y="36"/>
                    <a:pt x="113" y="36"/>
                  </a:cubicBezTo>
                  <a:cubicBezTo>
                    <a:pt x="113" y="36"/>
                    <a:pt x="113" y="36"/>
                    <a:pt x="113" y="36"/>
                  </a:cubicBezTo>
                  <a:cubicBezTo>
                    <a:pt x="112" y="36"/>
                    <a:pt x="112" y="36"/>
                    <a:pt x="112" y="36"/>
                  </a:cubicBezTo>
                  <a:cubicBezTo>
                    <a:pt x="112" y="36"/>
                    <a:pt x="112" y="36"/>
                    <a:pt x="112" y="36"/>
                  </a:cubicBezTo>
                  <a:cubicBezTo>
                    <a:pt x="112" y="36"/>
                    <a:pt x="112" y="36"/>
                    <a:pt x="112" y="36"/>
                  </a:cubicBezTo>
                  <a:cubicBezTo>
                    <a:pt x="112" y="36"/>
                    <a:pt x="112" y="36"/>
                    <a:pt x="112" y="36"/>
                  </a:cubicBezTo>
                  <a:cubicBezTo>
                    <a:pt x="111" y="36"/>
                    <a:pt x="111" y="36"/>
                    <a:pt x="110" y="36"/>
                  </a:cubicBezTo>
                  <a:cubicBezTo>
                    <a:pt x="110" y="36"/>
                    <a:pt x="110" y="36"/>
                    <a:pt x="110" y="36"/>
                  </a:cubicBezTo>
                  <a:cubicBezTo>
                    <a:pt x="109" y="36"/>
                    <a:pt x="109" y="36"/>
                    <a:pt x="108" y="36"/>
                  </a:cubicBezTo>
                  <a:cubicBezTo>
                    <a:pt x="107" y="36"/>
                    <a:pt x="106" y="36"/>
                    <a:pt x="105" y="36"/>
                  </a:cubicBezTo>
                  <a:cubicBezTo>
                    <a:pt x="105" y="36"/>
                    <a:pt x="105" y="36"/>
                    <a:pt x="105" y="36"/>
                  </a:cubicBezTo>
                  <a:cubicBezTo>
                    <a:pt x="105" y="36"/>
                    <a:pt x="104" y="36"/>
                    <a:pt x="103" y="36"/>
                  </a:cubicBezTo>
                  <a:cubicBezTo>
                    <a:pt x="103" y="36"/>
                    <a:pt x="102" y="36"/>
                    <a:pt x="101" y="36"/>
                  </a:cubicBezTo>
                  <a:cubicBezTo>
                    <a:pt x="101" y="36"/>
                    <a:pt x="101" y="36"/>
                    <a:pt x="100" y="36"/>
                  </a:cubicBezTo>
                  <a:cubicBezTo>
                    <a:pt x="100" y="36"/>
                    <a:pt x="100" y="36"/>
                    <a:pt x="100" y="36"/>
                  </a:cubicBezTo>
                  <a:cubicBezTo>
                    <a:pt x="100" y="36"/>
                    <a:pt x="99" y="36"/>
                    <a:pt x="99" y="36"/>
                  </a:cubicBezTo>
                  <a:cubicBezTo>
                    <a:pt x="98" y="37"/>
                    <a:pt x="97" y="36"/>
                    <a:pt x="96" y="36"/>
                  </a:cubicBezTo>
                  <a:cubicBezTo>
                    <a:pt x="96" y="36"/>
                    <a:pt x="96" y="37"/>
                    <a:pt x="95" y="37"/>
                  </a:cubicBezTo>
                  <a:cubicBezTo>
                    <a:pt x="95" y="37"/>
                    <a:pt x="94" y="37"/>
                    <a:pt x="93" y="37"/>
                  </a:cubicBezTo>
                  <a:cubicBezTo>
                    <a:pt x="93" y="37"/>
                    <a:pt x="93" y="37"/>
                    <a:pt x="93" y="37"/>
                  </a:cubicBezTo>
                  <a:cubicBezTo>
                    <a:pt x="93" y="37"/>
                    <a:pt x="93" y="37"/>
                    <a:pt x="92" y="37"/>
                  </a:cubicBezTo>
                  <a:cubicBezTo>
                    <a:pt x="91" y="37"/>
                    <a:pt x="90" y="37"/>
                    <a:pt x="89" y="37"/>
                  </a:cubicBezTo>
                  <a:cubicBezTo>
                    <a:pt x="87" y="37"/>
                    <a:pt x="84" y="37"/>
                    <a:pt x="82" y="37"/>
                  </a:cubicBezTo>
                  <a:cubicBezTo>
                    <a:pt x="79" y="37"/>
                    <a:pt x="77" y="37"/>
                    <a:pt x="75" y="37"/>
                  </a:cubicBezTo>
                  <a:cubicBezTo>
                    <a:pt x="75" y="37"/>
                    <a:pt x="74" y="37"/>
                    <a:pt x="74" y="37"/>
                  </a:cubicBezTo>
                  <a:cubicBezTo>
                    <a:pt x="73" y="37"/>
                    <a:pt x="73" y="37"/>
                    <a:pt x="73" y="37"/>
                  </a:cubicBezTo>
                  <a:cubicBezTo>
                    <a:pt x="73" y="37"/>
                    <a:pt x="73" y="37"/>
                    <a:pt x="73" y="37"/>
                  </a:cubicBezTo>
                  <a:cubicBezTo>
                    <a:pt x="73" y="36"/>
                    <a:pt x="73" y="36"/>
                    <a:pt x="73" y="36"/>
                  </a:cubicBezTo>
                  <a:cubicBezTo>
                    <a:pt x="73" y="36"/>
                    <a:pt x="73" y="36"/>
                    <a:pt x="73" y="36"/>
                  </a:cubicBezTo>
                  <a:cubicBezTo>
                    <a:pt x="73" y="36"/>
                    <a:pt x="73" y="36"/>
                    <a:pt x="73" y="36"/>
                  </a:cubicBezTo>
                  <a:cubicBezTo>
                    <a:pt x="73" y="36"/>
                    <a:pt x="73" y="36"/>
                    <a:pt x="73" y="36"/>
                  </a:cubicBezTo>
                  <a:cubicBezTo>
                    <a:pt x="73" y="36"/>
                    <a:pt x="73" y="36"/>
                    <a:pt x="73" y="36"/>
                  </a:cubicBezTo>
                  <a:cubicBezTo>
                    <a:pt x="74" y="36"/>
                    <a:pt x="74" y="36"/>
                    <a:pt x="74" y="36"/>
                  </a:cubicBezTo>
                  <a:cubicBezTo>
                    <a:pt x="74" y="36"/>
                    <a:pt x="74" y="35"/>
                    <a:pt x="74" y="35"/>
                  </a:cubicBezTo>
                  <a:cubicBezTo>
                    <a:pt x="74" y="35"/>
                    <a:pt x="74" y="35"/>
                    <a:pt x="74" y="35"/>
                  </a:cubicBezTo>
                  <a:cubicBezTo>
                    <a:pt x="74" y="35"/>
                    <a:pt x="74" y="35"/>
                    <a:pt x="74" y="35"/>
                  </a:cubicBezTo>
                  <a:cubicBezTo>
                    <a:pt x="74" y="35"/>
                    <a:pt x="74" y="35"/>
                    <a:pt x="74" y="35"/>
                  </a:cubicBezTo>
                  <a:cubicBezTo>
                    <a:pt x="74" y="35"/>
                    <a:pt x="74" y="35"/>
                    <a:pt x="74" y="35"/>
                  </a:cubicBezTo>
                  <a:cubicBezTo>
                    <a:pt x="74"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5" y="35"/>
                    <a:pt x="75" y="35"/>
                    <a:pt x="75" y="35"/>
                  </a:cubicBezTo>
                  <a:cubicBezTo>
                    <a:pt x="76" y="35"/>
                    <a:pt x="76" y="35"/>
                    <a:pt x="76" y="35"/>
                  </a:cubicBezTo>
                  <a:cubicBezTo>
                    <a:pt x="76" y="35"/>
                    <a:pt x="76" y="35"/>
                    <a:pt x="76" y="35"/>
                  </a:cubicBezTo>
                  <a:cubicBezTo>
                    <a:pt x="76" y="35"/>
                    <a:pt x="76" y="35"/>
                    <a:pt x="76" y="35"/>
                  </a:cubicBezTo>
                  <a:cubicBezTo>
                    <a:pt x="76" y="35"/>
                    <a:pt x="76" y="35"/>
                    <a:pt x="76" y="35"/>
                  </a:cubicBezTo>
                  <a:cubicBezTo>
                    <a:pt x="76" y="35"/>
                    <a:pt x="76" y="35"/>
                    <a:pt x="76" y="35"/>
                  </a:cubicBezTo>
                  <a:cubicBezTo>
                    <a:pt x="76" y="35"/>
                    <a:pt x="76" y="34"/>
                    <a:pt x="76" y="34"/>
                  </a:cubicBezTo>
                  <a:cubicBezTo>
                    <a:pt x="76" y="34"/>
                    <a:pt x="76" y="34"/>
                    <a:pt x="76" y="34"/>
                  </a:cubicBezTo>
                  <a:cubicBezTo>
                    <a:pt x="76" y="34"/>
                    <a:pt x="76" y="34"/>
                    <a:pt x="76" y="34"/>
                  </a:cubicBezTo>
                  <a:cubicBezTo>
                    <a:pt x="76"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7" y="34"/>
                    <a:pt x="77" y="34"/>
                    <a:pt x="77"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8" y="34"/>
                  </a:cubicBezTo>
                  <a:cubicBezTo>
                    <a:pt x="78" y="34"/>
                    <a:pt x="78" y="34"/>
                    <a:pt x="79" y="34"/>
                  </a:cubicBezTo>
                  <a:cubicBezTo>
                    <a:pt x="79" y="34"/>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79" y="33"/>
                    <a:pt x="79" y="33"/>
                  </a:cubicBezTo>
                  <a:cubicBezTo>
                    <a:pt x="79"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0" y="33"/>
                    <a:pt x="80" y="33"/>
                  </a:cubicBezTo>
                  <a:cubicBezTo>
                    <a:pt x="80" y="33"/>
                    <a:pt x="81" y="33"/>
                    <a:pt x="81" y="33"/>
                  </a:cubicBezTo>
                  <a:cubicBezTo>
                    <a:pt x="81" y="33"/>
                    <a:pt x="81" y="33"/>
                    <a:pt x="81" y="33"/>
                  </a:cubicBezTo>
                  <a:cubicBezTo>
                    <a:pt x="81" y="33"/>
                    <a:pt x="81" y="33"/>
                    <a:pt x="81" y="33"/>
                  </a:cubicBezTo>
                  <a:cubicBezTo>
                    <a:pt x="81" y="33"/>
                    <a:pt x="81" y="33"/>
                    <a:pt x="81" y="33"/>
                  </a:cubicBezTo>
                  <a:cubicBezTo>
                    <a:pt x="81" y="33"/>
                    <a:pt x="81" y="33"/>
                    <a:pt x="81" y="33"/>
                  </a:cubicBezTo>
                  <a:cubicBezTo>
                    <a:pt x="81" y="32"/>
                    <a:pt x="81" y="32"/>
                    <a:pt x="81" y="32"/>
                  </a:cubicBezTo>
                  <a:cubicBezTo>
                    <a:pt x="81" y="32"/>
                    <a:pt x="81"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2" y="32"/>
                    <a:pt x="82" y="32"/>
                    <a:pt x="82" y="32"/>
                  </a:cubicBezTo>
                  <a:cubicBezTo>
                    <a:pt x="83" y="32"/>
                    <a:pt x="83" y="32"/>
                    <a:pt x="83" y="32"/>
                  </a:cubicBezTo>
                  <a:cubicBezTo>
                    <a:pt x="83" y="32"/>
                    <a:pt x="83" y="32"/>
                    <a:pt x="83" y="32"/>
                  </a:cubicBezTo>
                  <a:cubicBezTo>
                    <a:pt x="83" y="32"/>
                    <a:pt x="83" y="32"/>
                    <a:pt x="83" y="32"/>
                  </a:cubicBezTo>
                  <a:cubicBezTo>
                    <a:pt x="83" y="32"/>
                    <a:pt x="83" y="32"/>
                    <a:pt x="83" y="32"/>
                  </a:cubicBezTo>
                  <a:cubicBezTo>
                    <a:pt x="83" y="32"/>
                    <a:pt x="83" y="32"/>
                    <a:pt x="83" y="32"/>
                  </a:cubicBezTo>
                  <a:cubicBezTo>
                    <a:pt x="83" y="32"/>
                    <a:pt x="83" y="32"/>
                    <a:pt x="83" y="32"/>
                  </a:cubicBezTo>
                  <a:cubicBezTo>
                    <a:pt x="83" y="31"/>
                    <a:pt x="83"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4" y="31"/>
                  </a:cubicBezTo>
                  <a:cubicBezTo>
                    <a:pt x="84" y="31"/>
                    <a:pt x="84"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1"/>
                    <a:pt x="85" y="31"/>
                    <a:pt x="85" y="31"/>
                  </a:cubicBezTo>
                  <a:cubicBezTo>
                    <a:pt x="85"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6" y="30"/>
                    <a:pt x="86" y="30"/>
                    <a:pt x="86" y="30"/>
                  </a:cubicBezTo>
                  <a:cubicBezTo>
                    <a:pt x="87" y="30"/>
                    <a:pt x="87" y="30"/>
                    <a:pt x="87" y="30"/>
                  </a:cubicBezTo>
                  <a:cubicBezTo>
                    <a:pt x="87" y="30"/>
                    <a:pt x="87" y="30"/>
                    <a:pt x="87" y="30"/>
                  </a:cubicBezTo>
                  <a:cubicBezTo>
                    <a:pt x="87" y="30"/>
                    <a:pt x="87" y="30"/>
                    <a:pt x="87" y="30"/>
                  </a:cubicBezTo>
                  <a:cubicBezTo>
                    <a:pt x="87" y="30"/>
                    <a:pt x="87" y="30"/>
                    <a:pt x="87" y="30"/>
                  </a:cubicBezTo>
                  <a:cubicBezTo>
                    <a:pt x="87" y="30"/>
                    <a:pt x="87" y="30"/>
                    <a:pt x="87" y="30"/>
                  </a:cubicBezTo>
                  <a:cubicBezTo>
                    <a:pt x="87" y="29"/>
                    <a:pt x="87" y="29"/>
                    <a:pt x="87" y="29"/>
                  </a:cubicBezTo>
                  <a:cubicBezTo>
                    <a:pt x="87" y="29"/>
                    <a:pt x="87" y="29"/>
                    <a:pt x="87" y="29"/>
                  </a:cubicBezTo>
                  <a:cubicBezTo>
                    <a:pt x="87" y="29"/>
                    <a:pt x="87" y="29"/>
                    <a:pt x="87"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8" y="29"/>
                    <a:pt x="88" y="29"/>
                    <a:pt x="88" y="29"/>
                  </a:cubicBezTo>
                  <a:cubicBezTo>
                    <a:pt x="89" y="29"/>
                    <a:pt x="89" y="29"/>
                    <a:pt x="89" y="29"/>
                  </a:cubicBezTo>
                  <a:cubicBezTo>
                    <a:pt x="89" y="29"/>
                    <a:pt x="89" y="29"/>
                    <a:pt x="89" y="29"/>
                  </a:cubicBezTo>
                  <a:cubicBezTo>
                    <a:pt x="89" y="29"/>
                    <a:pt x="89" y="29"/>
                    <a:pt x="89" y="29"/>
                  </a:cubicBezTo>
                  <a:cubicBezTo>
                    <a:pt x="89" y="29"/>
                    <a:pt x="89" y="29"/>
                    <a:pt x="89" y="28"/>
                  </a:cubicBezTo>
                  <a:cubicBezTo>
                    <a:pt x="89" y="28"/>
                    <a:pt x="89" y="28"/>
                    <a:pt x="89" y="28"/>
                  </a:cubicBezTo>
                  <a:cubicBezTo>
                    <a:pt x="89" y="28"/>
                    <a:pt x="89" y="28"/>
                    <a:pt x="89" y="28"/>
                  </a:cubicBezTo>
                  <a:cubicBezTo>
                    <a:pt x="89" y="28"/>
                    <a:pt x="89" y="28"/>
                    <a:pt x="89" y="28"/>
                  </a:cubicBezTo>
                  <a:cubicBezTo>
                    <a:pt x="89" y="28"/>
                    <a:pt x="89" y="28"/>
                    <a:pt x="89" y="28"/>
                  </a:cubicBezTo>
                  <a:cubicBezTo>
                    <a:pt x="89" y="28"/>
                    <a:pt x="89" y="28"/>
                    <a:pt x="89"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0" y="28"/>
                    <a:pt x="90" y="28"/>
                    <a:pt x="90" y="28"/>
                  </a:cubicBezTo>
                  <a:cubicBezTo>
                    <a:pt x="91" y="28"/>
                    <a:pt x="91" y="28"/>
                    <a:pt x="91" y="28"/>
                  </a:cubicBezTo>
                  <a:cubicBezTo>
                    <a:pt x="91" y="28"/>
                    <a:pt x="91" y="28"/>
                    <a:pt x="91" y="28"/>
                  </a:cubicBezTo>
                  <a:cubicBezTo>
                    <a:pt x="91" y="28"/>
                    <a:pt x="91" y="28"/>
                    <a:pt x="91" y="28"/>
                  </a:cubicBezTo>
                  <a:cubicBezTo>
                    <a:pt x="91" y="28"/>
                    <a:pt x="91" y="27"/>
                    <a:pt x="91" y="27"/>
                  </a:cubicBezTo>
                  <a:cubicBezTo>
                    <a:pt x="91" y="27"/>
                    <a:pt x="91" y="27"/>
                    <a:pt x="91" y="27"/>
                  </a:cubicBezTo>
                  <a:cubicBezTo>
                    <a:pt x="91" y="27"/>
                    <a:pt x="91" y="27"/>
                    <a:pt x="91" y="27"/>
                  </a:cubicBezTo>
                  <a:cubicBezTo>
                    <a:pt x="91" y="27"/>
                    <a:pt x="92"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3" y="27"/>
                    <a:pt x="93" y="27"/>
                    <a:pt x="93" y="27"/>
                  </a:cubicBezTo>
                  <a:cubicBezTo>
                    <a:pt x="93" y="27"/>
                    <a:pt x="93" y="26"/>
                    <a:pt x="93" y="26"/>
                  </a:cubicBezTo>
                  <a:cubicBezTo>
                    <a:pt x="93" y="26"/>
                    <a:pt x="93" y="26"/>
                    <a:pt x="93" y="26"/>
                  </a:cubicBezTo>
                  <a:cubicBezTo>
                    <a:pt x="93" y="26"/>
                    <a:pt x="93" y="26"/>
                    <a:pt x="93" y="26"/>
                  </a:cubicBezTo>
                  <a:cubicBezTo>
                    <a:pt x="93" y="26"/>
                    <a:pt x="93" y="26"/>
                    <a:pt x="93" y="26"/>
                  </a:cubicBezTo>
                  <a:cubicBezTo>
                    <a:pt x="93" y="26"/>
                    <a:pt x="93"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4" y="26"/>
                  </a:cubicBezTo>
                  <a:cubicBezTo>
                    <a:pt x="94" y="26"/>
                    <a:pt x="94" y="26"/>
                    <a:pt x="95" y="26"/>
                  </a:cubicBezTo>
                  <a:cubicBezTo>
                    <a:pt x="95" y="26"/>
                    <a:pt x="95" y="26"/>
                    <a:pt x="95" y="25"/>
                  </a:cubicBezTo>
                  <a:cubicBezTo>
                    <a:pt x="95" y="25"/>
                    <a:pt x="95" y="25"/>
                    <a:pt x="95" y="25"/>
                  </a:cubicBezTo>
                  <a:cubicBezTo>
                    <a:pt x="95" y="25"/>
                    <a:pt x="95" y="25"/>
                    <a:pt x="95" y="25"/>
                  </a:cubicBezTo>
                  <a:cubicBezTo>
                    <a:pt x="95" y="25"/>
                    <a:pt x="95" y="25"/>
                    <a:pt x="95" y="25"/>
                  </a:cubicBezTo>
                  <a:cubicBezTo>
                    <a:pt x="95" y="25"/>
                    <a:pt x="95" y="25"/>
                    <a:pt x="95" y="25"/>
                  </a:cubicBezTo>
                  <a:cubicBezTo>
                    <a:pt x="95"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6" y="25"/>
                  </a:cubicBezTo>
                  <a:cubicBezTo>
                    <a:pt x="96" y="25"/>
                    <a:pt x="96" y="25"/>
                    <a:pt x="97" y="25"/>
                  </a:cubicBezTo>
                  <a:cubicBezTo>
                    <a:pt x="97" y="25"/>
                    <a:pt x="97" y="24"/>
                    <a:pt x="97" y="24"/>
                  </a:cubicBezTo>
                  <a:cubicBezTo>
                    <a:pt x="97" y="24"/>
                    <a:pt x="97" y="24"/>
                    <a:pt x="97" y="24"/>
                  </a:cubicBezTo>
                  <a:cubicBezTo>
                    <a:pt x="97" y="24"/>
                    <a:pt x="97" y="24"/>
                    <a:pt x="97" y="24"/>
                  </a:cubicBezTo>
                  <a:cubicBezTo>
                    <a:pt x="97" y="24"/>
                    <a:pt x="97" y="24"/>
                    <a:pt x="97" y="24"/>
                  </a:cubicBezTo>
                  <a:cubicBezTo>
                    <a:pt x="97" y="24"/>
                    <a:pt x="97" y="24"/>
                    <a:pt x="97" y="24"/>
                  </a:cubicBezTo>
                  <a:cubicBezTo>
                    <a:pt x="97" y="24"/>
                    <a:pt x="97" y="24"/>
                    <a:pt x="97" y="24"/>
                  </a:cubicBezTo>
                  <a:cubicBezTo>
                    <a:pt x="97" y="24"/>
                    <a:pt x="97" y="24"/>
                    <a:pt x="98" y="24"/>
                  </a:cubicBezTo>
                  <a:cubicBezTo>
                    <a:pt x="98" y="24"/>
                    <a:pt x="98" y="23"/>
                    <a:pt x="98" y="23"/>
                  </a:cubicBezTo>
                  <a:cubicBezTo>
                    <a:pt x="98" y="23"/>
                    <a:pt x="98" y="22"/>
                    <a:pt x="98" y="22"/>
                  </a:cubicBezTo>
                  <a:cubicBezTo>
                    <a:pt x="98" y="22"/>
                    <a:pt x="98" y="22"/>
                    <a:pt x="98" y="22"/>
                  </a:cubicBezTo>
                  <a:cubicBezTo>
                    <a:pt x="98" y="22"/>
                    <a:pt x="98" y="22"/>
                    <a:pt x="98" y="22"/>
                  </a:cubicBezTo>
                  <a:cubicBezTo>
                    <a:pt x="98" y="22"/>
                    <a:pt x="98" y="22"/>
                    <a:pt x="98" y="22"/>
                  </a:cubicBezTo>
                  <a:cubicBezTo>
                    <a:pt x="98" y="21"/>
                    <a:pt x="98" y="21"/>
                    <a:pt x="98" y="21"/>
                  </a:cubicBezTo>
                  <a:cubicBezTo>
                    <a:pt x="98" y="21"/>
                    <a:pt x="98" y="21"/>
                    <a:pt x="98" y="21"/>
                  </a:cubicBezTo>
                  <a:cubicBezTo>
                    <a:pt x="98" y="21"/>
                    <a:pt x="98" y="21"/>
                    <a:pt x="98" y="21"/>
                  </a:cubicBezTo>
                  <a:cubicBezTo>
                    <a:pt x="98" y="21"/>
                    <a:pt x="98" y="21"/>
                    <a:pt x="98" y="21"/>
                  </a:cubicBezTo>
                  <a:cubicBezTo>
                    <a:pt x="97" y="21"/>
                    <a:pt x="97" y="21"/>
                    <a:pt x="97" y="21"/>
                  </a:cubicBezTo>
                  <a:cubicBezTo>
                    <a:pt x="97" y="21"/>
                    <a:pt x="97" y="21"/>
                    <a:pt x="97" y="21"/>
                  </a:cubicBezTo>
                  <a:cubicBezTo>
                    <a:pt x="97" y="21"/>
                    <a:pt x="97" y="21"/>
                    <a:pt x="97" y="21"/>
                  </a:cubicBezTo>
                  <a:cubicBezTo>
                    <a:pt x="97" y="21"/>
                    <a:pt x="97" y="21"/>
                    <a:pt x="97" y="21"/>
                  </a:cubicBezTo>
                  <a:cubicBezTo>
                    <a:pt x="97" y="21"/>
                    <a:pt x="97" y="21"/>
                    <a:pt x="97" y="21"/>
                  </a:cubicBezTo>
                  <a:cubicBezTo>
                    <a:pt x="97" y="20"/>
                    <a:pt x="97" y="20"/>
                    <a:pt x="97" y="20"/>
                  </a:cubicBezTo>
                  <a:cubicBezTo>
                    <a:pt x="97" y="20"/>
                    <a:pt x="97" y="20"/>
                    <a:pt x="97" y="20"/>
                  </a:cubicBezTo>
                  <a:cubicBezTo>
                    <a:pt x="97" y="20"/>
                    <a:pt x="97" y="20"/>
                    <a:pt x="97"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6" y="20"/>
                    <a:pt x="96" y="20"/>
                    <a:pt x="96" y="20"/>
                  </a:cubicBezTo>
                  <a:cubicBezTo>
                    <a:pt x="95" y="20"/>
                    <a:pt x="95" y="20"/>
                    <a:pt x="95" y="20"/>
                  </a:cubicBezTo>
                  <a:cubicBezTo>
                    <a:pt x="95" y="20"/>
                    <a:pt x="95" y="20"/>
                    <a:pt x="95" y="20"/>
                  </a:cubicBezTo>
                  <a:cubicBezTo>
                    <a:pt x="95" y="20"/>
                    <a:pt x="95" y="20"/>
                    <a:pt x="95" y="20"/>
                  </a:cubicBezTo>
                  <a:cubicBezTo>
                    <a:pt x="95" y="20"/>
                    <a:pt x="95" y="20"/>
                    <a:pt x="95" y="20"/>
                  </a:cubicBezTo>
                  <a:cubicBezTo>
                    <a:pt x="95" y="19"/>
                    <a:pt x="95" y="19"/>
                    <a:pt x="95" y="19"/>
                  </a:cubicBezTo>
                  <a:cubicBezTo>
                    <a:pt x="95" y="19"/>
                    <a:pt x="95" y="19"/>
                    <a:pt x="95" y="19"/>
                  </a:cubicBezTo>
                  <a:cubicBezTo>
                    <a:pt x="95" y="19"/>
                    <a:pt x="95" y="19"/>
                    <a:pt x="95" y="19"/>
                  </a:cubicBezTo>
                  <a:cubicBezTo>
                    <a:pt x="95" y="19"/>
                    <a:pt x="95" y="19"/>
                    <a:pt x="95" y="19"/>
                  </a:cubicBezTo>
                  <a:cubicBezTo>
                    <a:pt x="95" y="19"/>
                    <a:pt x="95" y="19"/>
                    <a:pt x="95" y="19"/>
                  </a:cubicBezTo>
                  <a:cubicBezTo>
                    <a:pt x="95" y="19"/>
                    <a:pt x="94" y="19"/>
                    <a:pt x="94" y="19"/>
                  </a:cubicBezTo>
                  <a:cubicBezTo>
                    <a:pt x="94" y="19"/>
                    <a:pt x="94" y="19"/>
                    <a:pt x="94" y="19"/>
                  </a:cubicBezTo>
                  <a:cubicBezTo>
                    <a:pt x="94" y="19"/>
                    <a:pt x="94" y="19"/>
                    <a:pt x="94" y="19"/>
                  </a:cubicBezTo>
                  <a:cubicBezTo>
                    <a:pt x="94" y="19"/>
                    <a:pt x="94" y="19"/>
                    <a:pt x="94" y="19"/>
                  </a:cubicBezTo>
                  <a:cubicBezTo>
                    <a:pt x="94" y="19"/>
                    <a:pt x="94" y="19"/>
                    <a:pt x="94" y="19"/>
                  </a:cubicBezTo>
                  <a:cubicBezTo>
                    <a:pt x="94" y="19"/>
                    <a:pt x="94" y="19"/>
                    <a:pt x="94" y="18"/>
                  </a:cubicBezTo>
                  <a:cubicBezTo>
                    <a:pt x="94" y="18"/>
                    <a:pt x="94" y="18"/>
                    <a:pt x="94" y="18"/>
                  </a:cubicBezTo>
                  <a:cubicBezTo>
                    <a:pt x="93" y="18"/>
                    <a:pt x="93" y="18"/>
                    <a:pt x="93" y="18"/>
                  </a:cubicBezTo>
                  <a:cubicBezTo>
                    <a:pt x="93" y="18"/>
                    <a:pt x="93" y="18"/>
                    <a:pt x="93" y="18"/>
                  </a:cubicBezTo>
                  <a:cubicBezTo>
                    <a:pt x="93" y="18"/>
                    <a:pt x="93" y="18"/>
                    <a:pt x="93" y="18"/>
                  </a:cubicBezTo>
                  <a:cubicBezTo>
                    <a:pt x="93" y="18"/>
                    <a:pt x="92" y="18"/>
                    <a:pt x="92" y="18"/>
                  </a:cubicBezTo>
                  <a:cubicBezTo>
                    <a:pt x="92" y="18"/>
                    <a:pt x="92" y="18"/>
                    <a:pt x="91" y="18"/>
                  </a:cubicBezTo>
                  <a:cubicBezTo>
                    <a:pt x="91" y="18"/>
                    <a:pt x="91" y="18"/>
                    <a:pt x="91" y="18"/>
                  </a:cubicBezTo>
                  <a:cubicBezTo>
                    <a:pt x="91" y="18"/>
                    <a:pt x="91" y="18"/>
                    <a:pt x="91" y="18"/>
                  </a:cubicBezTo>
                  <a:cubicBezTo>
                    <a:pt x="91" y="18"/>
                    <a:pt x="91" y="18"/>
                    <a:pt x="91" y="18"/>
                  </a:cubicBezTo>
                  <a:cubicBezTo>
                    <a:pt x="91"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8"/>
                  </a:cubicBezTo>
                  <a:cubicBezTo>
                    <a:pt x="90" y="18"/>
                    <a:pt x="90" y="18"/>
                    <a:pt x="90" y="19"/>
                  </a:cubicBezTo>
                  <a:cubicBezTo>
                    <a:pt x="90" y="19"/>
                    <a:pt x="90" y="19"/>
                    <a:pt x="90" y="19"/>
                  </a:cubicBezTo>
                  <a:cubicBezTo>
                    <a:pt x="90" y="19"/>
                    <a:pt x="90"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9" y="19"/>
                  </a:cubicBezTo>
                  <a:cubicBezTo>
                    <a:pt x="89" y="19"/>
                    <a:pt x="89"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19"/>
                  </a:cubicBezTo>
                  <a:cubicBezTo>
                    <a:pt x="88" y="19"/>
                    <a:pt x="88" y="19"/>
                    <a:pt x="88" y="20"/>
                  </a:cubicBezTo>
                  <a:cubicBezTo>
                    <a:pt x="88" y="20"/>
                    <a:pt x="88"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7" y="20"/>
                    <a:pt x="87" y="20"/>
                    <a:pt x="87"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0"/>
                  </a:cubicBezTo>
                  <a:cubicBezTo>
                    <a:pt x="86" y="20"/>
                    <a:pt x="86" y="20"/>
                    <a:pt x="86" y="21"/>
                  </a:cubicBezTo>
                  <a:cubicBezTo>
                    <a:pt x="86"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5" y="21"/>
                    <a:pt x="85" y="21"/>
                    <a:pt x="85"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4" y="21"/>
                    <a:pt x="84" y="21"/>
                  </a:cubicBezTo>
                  <a:cubicBezTo>
                    <a:pt x="84" y="21"/>
                    <a:pt x="83" y="21"/>
                    <a:pt x="83" y="21"/>
                  </a:cubicBezTo>
                  <a:cubicBezTo>
                    <a:pt x="83" y="21"/>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3" y="22"/>
                    <a:pt x="83" y="22"/>
                  </a:cubicBezTo>
                  <a:cubicBezTo>
                    <a:pt x="83"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2" y="22"/>
                    <a:pt x="82" y="22"/>
                  </a:cubicBezTo>
                  <a:cubicBezTo>
                    <a:pt x="82" y="22"/>
                    <a:pt x="81" y="22"/>
                    <a:pt x="81" y="22"/>
                  </a:cubicBezTo>
                  <a:cubicBezTo>
                    <a:pt x="81" y="22"/>
                    <a:pt x="81" y="22"/>
                    <a:pt x="81" y="22"/>
                  </a:cubicBezTo>
                  <a:cubicBezTo>
                    <a:pt x="81" y="22"/>
                    <a:pt x="81" y="22"/>
                    <a:pt x="81" y="22"/>
                  </a:cubicBezTo>
                  <a:cubicBezTo>
                    <a:pt x="81" y="22"/>
                    <a:pt x="81" y="22"/>
                    <a:pt x="81" y="22"/>
                  </a:cubicBezTo>
                  <a:cubicBezTo>
                    <a:pt x="81" y="22"/>
                    <a:pt x="81" y="22"/>
                    <a:pt x="81" y="22"/>
                  </a:cubicBezTo>
                  <a:cubicBezTo>
                    <a:pt x="81" y="22"/>
                    <a:pt x="81" y="22"/>
                    <a:pt x="81" y="22"/>
                  </a:cubicBezTo>
                  <a:cubicBezTo>
                    <a:pt x="81" y="22"/>
                    <a:pt x="81" y="23"/>
                    <a:pt x="81" y="23"/>
                  </a:cubicBezTo>
                  <a:cubicBezTo>
                    <a:pt x="81" y="23"/>
                    <a:pt x="81" y="23"/>
                    <a:pt x="81" y="23"/>
                  </a:cubicBezTo>
                  <a:cubicBezTo>
                    <a:pt x="81"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80" y="23"/>
                    <a:pt x="80" y="23"/>
                    <a:pt x="80"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9" y="23"/>
                    <a:pt x="79" y="23"/>
                  </a:cubicBezTo>
                  <a:cubicBezTo>
                    <a:pt x="79" y="23"/>
                    <a:pt x="78" y="23"/>
                    <a:pt x="78" y="23"/>
                  </a:cubicBezTo>
                  <a:cubicBezTo>
                    <a:pt x="78" y="23"/>
                    <a:pt x="78" y="24"/>
                    <a:pt x="78" y="24"/>
                  </a:cubicBezTo>
                  <a:cubicBezTo>
                    <a:pt x="78" y="24"/>
                    <a:pt x="78" y="24"/>
                    <a:pt x="78" y="24"/>
                  </a:cubicBezTo>
                  <a:cubicBezTo>
                    <a:pt x="78" y="24"/>
                    <a:pt x="78" y="24"/>
                    <a:pt x="78" y="24"/>
                  </a:cubicBezTo>
                  <a:cubicBezTo>
                    <a:pt x="78" y="24"/>
                    <a:pt x="78" y="24"/>
                    <a:pt x="78" y="24"/>
                  </a:cubicBezTo>
                  <a:cubicBezTo>
                    <a:pt x="78" y="24"/>
                    <a:pt x="78" y="24"/>
                    <a:pt x="78" y="24"/>
                  </a:cubicBezTo>
                  <a:cubicBezTo>
                    <a:pt x="78" y="24"/>
                    <a:pt x="78"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7" y="24"/>
                  </a:cubicBezTo>
                  <a:cubicBezTo>
                    <a:pt x="77" y="24"/>
                    <a:pt x="77"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4"/>
                    <a:pt x="76" y="24"/>
                  </a:cubicBezTo>
                  <a:cubicBezTo>
                    <a:pt x="76" y="24"/>
                    <a:pt x="76" y="25"/>
                    <a:pt x="76" y="25"/>
                  </a:cubicBezTo>
                  <a:cubicBezTo>
                    <a:pt x="75" y="25"/>
                    <a:pt x="75" y="25"/>
                    <a:pt x="75" y="25"/>
                  </a:cubicBezTo>
                  <a:cubicBezTo>
                    <a:pt x="75" y="25"/>
                    <a:pt x="75" y="25"/>
                    <a:pt x="75" y="25"/>
                  </a:cubicBezTo>
                  <a:cubicBezTo>
                    <a:pt x="75" y="25"/>
                    <a:pt x="75" y="24"/>
                    <a:pt x="74" y="24"/>
                  </a:cubicBezTo>
                  <a:cubicBezTo>
                    <a:pt x="74" y="23"/>
                    <a:pt x="74" y="22"/>
                    <a:pt x="74" y="21"/>
                  </a:cubicBezTo>
                  <a:cubicBezTo>
                    <a:pt x="74" y="21"/>
                    <a:pt x="74" y="21"/>
                    <a:pt x="74" y="21"/>
                  </a:cubicBezTo>
                  <a:cubicBezTo>
                    <a:pt x="74" y="21"/>
                    <a:pt x="74" y="21"/>
                    <a:pt x="74" y="21"/>
                  </a:cubicBezTo>
                  <a:cubicBezTo>
                    <a:pt x="74" y="19"/>
                    <a:pt x="74" y="18"/>
                    <a:pt x="74" y="17"/>
                  </a:cubicBezTo>
                  <a:cubicBezTo>
                    <a:pt x="74" y="17"/>
                    <a:pt x="74" y="16"/>
                    <a:pt x="74" y="16"/>
                  </a:cubicBezTo>
                  <a:cubicBezTo>
                    <a:pt x="74" y="16"/>
                    <a:pt x="74" y="16"/>
                    <a:pt x="74" y="16"/>
                  </a:cubicBezTo>
                  <a:cubicBezTo>
                    <a:pt x="74" y="16"/>
                    <a:pt x="74" y="15"/>
                    <a:pt x="74" y="14"/>
                  </a:cubicBezTo>
                  <a:cubicBezTo>
                    <a:pt x="74" y="14"/>
                    <a:pt x="74" y="14"/>
                    <a:pt x="74" y="14"/>
                  </a:cubicBezTo>
                  <a:cubicBezTo>
                    <a:pt x="74" y="14"/>
                    <a:pt x="74" y="14"/>
                    <a:pt x="74" y="14"/>
                  </a:cubicBezTo>
                  <a:cubicBezTo>
                    <a:pt x="74" y="13"/>
                    <a:pt x="74" y="12"/>
                    <a:pt x="74" y="12"/>
                  </a:cubicBezTo>
                  <a:cubicBezTo>
                    <a:pt x="74" y="11"/>
                    <a:pt x="74" y="10"/>
                    <a:pt x="74" y="9"/>
                  </a:cubicBezTo>
                  <a:cubicBezTo>
                    <a:pt x="74" y="8"/>
                    <a:pt x="74" y="8"/>
                    <a:pt x="74" y="7"/>
                  </a:cubicBezTo>
                  <a:cubicBezTo>
                    <a:pt x="74" y="7"/>
                    <a:pt x="74" y="7"/>
                    <a:pt x="74" y="7"/>
                  </a:cubicBezTo>
                  <a:cubicBezTo>
                    <a:pt x="74" y="6"/>
                    <a:pt x="74" y="6"/>
                    <a:pt x="74" y="5"/>
                  </a:cubicBezTo>
                  <a:cubicBezTo>
                    <a:pt x="74" y="5"/>
                    <a:pt x="74" y="5"/>
                    <a:pt x="74" y="5"/>
                  </a:cubicBezTo>
                  <a:cubicBezTo>
                    <a:pt x="74" y="5"/>
                    <a:pt x="74" y="4"/>
                    <a:pt x="74" y="4"/>
                  </a:cubicBezTo>
                  <a:cubicBezTo>
                    <a:pt x="75" y="3"/>
                    <a:pt x="75" y="3"/>
                    <a:pt x="74" y="2"/>
                  </a:cubicBezTo>
                  <a:cubicBezTo>
                    <a:pt x="74" y="2"/>
                    <a:pt x="74" y="2"/>
                    <a:pt x="74" y="2"/>
                  </a:cubicBezTo>
                  <a:cubicBezTo>
                    <a:pt x="74" y="2"/>
                    <a:pt x="74" y="2"/>
                    <a:pt x="74" y="2"/>
                  </a:cubicBezTo>
                  <a:cubicBezTo>
                    <a:pt x="74" y="2"/>
                    <a:pt x="74" y="2"/>
                    <a:pt x="74" y="2"/>
                  </a:cubicBezTo>
                  <a:cubicBezTo>
                    <a:pt x="74" y="2"/>
                    <a:pt x="74" y="2"/>
                    <a:pt x="74" y="2"/>
                  </a:cubicBezTo>
                  <a:cubicBezTo>
                    <a:pt x="74" y="2"/>
                    <a:pt x="74" y="2"/>
                    <a:pt x="74" y="1"/>
                  </a:cubicBezTo>
                  <a:cubicBezTo>
                    <a:pt x="74" y="1"/>
                    <a:pt x="74" y="1"/>
                    <a:pt x="74" y="1"/>
                  </a:cubicBezTo>
                  <a:cubicBezTo>
                    <a:pt x="73" y="1"/>
                    <a:pt x="73" y="1"/>
                    <a:pt x="73" y="1"/>
                  </a:cubicBezTo>
                  <a:cubicBezTo>
                    <a:pt x="73" y="1"/>
                    <a:pt x="73" y="1"/>
                    <a:pt x="72" y="1"/>
                  </a:cubicBezTo>
                  <a:cubicBezTo>
                    <a:pt x="72" y="1"/>
                    <a:pt x="72" y="1"/>
                    <a:pt x="72" y="1"/>
                  </a:cubicBezTo>
                  <a:cubicBezTo>
                    <a:pt x="72" y="1"/>
                    <a:pt x="72" y="1"/>
                    <a:pt x="72" y="1"/>
                  </a:cubicBezTo>
                  <a:cubicBezTo>
                    <a:pt x="71" y="1"/>
                    <a:pt x="71" y="1"/>
                    <a:pt x="70" y="1"/>
                  </a:cubicBezTo>
                  <a:cubicBezTo>
                    <a:pt x="70" y="1"/>
                    <a:pt x="70" y="1"/>
                    <a:pt x="70" y="1"/>
                  </a:cubicBezTo>
                  <a:cubicBezTo>
                    <a:pt x="70" y="1"/>
                    <a:pt x="69" y="1"/>
                    <a:pt x="68" y="1"/>
                  </a:cubicBezTo>
                  <a:cubicBezTo>
                    <a:pt x="68" y="1"/>
                    <a:pt x="68" y="0"/>
                    <a:pt x="68" y="0"/>
                  </a:cubicBezTo>
                  <a:cubicBezTo>
                    <a:pt x="68" y="0"/>
                    <a:pt x="68" y="0"/>
                    <a:pt x="67" y="0"/>
                  </a:cubicBezTo>
                  <a:cubicBezTo>
                    <a:pt x="67" y="0"/>
                    <a:pt x="67" y="0"/>
                    <a:pt x="67" y="0"/>
                  </a:cubicBezTo>
                  <a:cubicBezTo>
                    <a:pt x="67" y="0"/>
                    <a:pt x="67" y="0"/>
                    <a:pt x="67" y="0"/>
                  </a:cubicBezTo>
                  <a:cubicBezTo>
                    <a:pt x="67" y="0"/>
                    <a:pt x="67" y="0"/>
                    <a:pt x="67" y="0"/>
                  </a:cubicBezTo>
                  <a:cubicBezTo>
                    <a:pt x="67" y="0"/>
                    <a:pt x="67" y="0"/>
                    <a:pt x="66" y="0"/>
                  </a:cubicBezTo>
                  <a:cubicBezTo>
                    <a:pt x="66" y="0"/>
                    <a:pt x="66" y="0"/>
                    <a:pt x="66" y="0"/>
                  </a:cubicBezTo>
                  <a:cubicBezTo>
                    <a:pt x="66" y="0"/>
                    <a:pt x="66" y="0"/>
                    <a:pt x="66" y="0"/>
                  </a:cubicBezTo>
                  <a:cubicBezTo>
                    <a:pt x="66" y="0"/>
                    <a:pt x="65"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4" y="0"/>
                    <a:pt x="64" y="0"/>
                  </a:cubicBezTo>
                  <a:cubicBezTo>
                    <a:pt x="64" y="0"/>
                    <a:pt x="63" y="0"/>
                    <a:pt x="63" y="0"/>
                  </a:cubicBezTo>
                  <a:cubicBezTo>
                    <a:pt x="63" y="0"/>
                    <a:pt x="63" y="0"/>
                    <a:pt x="63" y="0"/>
                  </a:cubicBezTo>
                  <a:cubicBezTo>
                    <a:pt x="63" y="0"/>
                    <a:pt x="63" y="0"/>
                    <a:pt x="63" y="0"/>
                  </a:cubicBezTo>
                  <a:cubicBezTo>
                    <a:pt x="63" y="0"/>
                    <a:pt x="63" y="0"/>
                    <a:pt x="63" y="1"/>
                  </a:cubicBezTo>
                  <a:cubicBezTo>
                    <a:pt x="63" y="1"/>
                    <a:pt x="63" y="1"/>
                    <a:pt x="63" y="1"/>
                  </a:cubicBezTo>
                  <a:cubicBezTo>
                    <a:pt x="63" y="1"/>
                    <a:pt x="63" y="1"/>
                    <a:pt x="63" y="1"/>
                  </a:cubicBezTo>
                  <a:cubicBezTo>
                    <a:pt x="63" y="1"/>
                    <a:pt x="62" y="1"/>
                    <a:pt x="62" y="1"/>
                  </a:cubicBezTo>
                  <a:cubicBezTo>
                    <a:pt x="62" y="1"/>
                    <a:pt x="62" y="1"/>
                    <a:pt x="62" y="1"/>
                  </a:cubicBezTo>
                  <a:cubicBezTo>
                    <a:pt x="62" y="1"/>
                    <a:pt x="62" y="1"/>
                    <a:pt x="62" y="1"/>
                  </a:cubicBezTo>
                  <a:cubicBezTo>
                    <a:pt x="62" y="1"/>
                    <a:pt x="62" y="1"/>
                    <a:pt x="62" y="1"/>
                  </a:cubicBezTo>
                  <a:cubicBezTo>
                    <a:pt x="62" y="1"/>
                    <a:pt x="62" y="1"/>
                    <a:pt x="62" y="1"/>
                  </a:cubicBezTo>
                  <a:cubicBezTo>
                    <a:pt x="62" y="2"/>
                    <a:pt x="62" y="2"/>
                    <a:pt x="62" y="2"/>
                  </a:cubicBezTo>
                  <a:cubicBezTo>
                    <a:pt x="62" y="3"/>
                    <a:pt x="62" y="3"/>
                    <a:pt x="62" y="4"/>
                  </a:cubicBezTo>
                  <a:cubicBezTo>
                    <a:pt x="62" y="5"/>
                    <a:pt x="62" y="6"/>
                    <a:pt x="62" y="7"/>
                  </a:cubicBezTo>
                  <a:cubicBezTo>
                    <a:pt x="62" y="8"/>
                    <a:pt x="62" y="9"/>
                    <a:pt x="62" y="11"/>
                  </a:cubicBezTo>
                  <a:cubicBezTo>
                    <a:pt x="62" y="11"/>
                    <a:pt x="62" y="12"/>
                    <a:pt x="62" y="13"/>
                  </a:cubicBezTo>
                  <a:cubicBezTo>
                    <a:pt x="62" y="13"/>
                    <a:pt x="62" y="13"/>
                    <a:pt x="62" y="13"/>
                  </a:cubicBezTo>
                  <a:cubicBezTo>
                    <a:pt x="62" y="13"/>
                    <a:pt x="62" y="13"/>
                    <a:pt x="62" y="14"/>
                  </a:cubicBezTo>
                  <a:cubicBezTo>
                    <a:pt x="62" y="14"/>
                    <a:pt x="62" y="15"/>
                    <a:pt x="62" y="16"/>
                  </a:cubicBezTo>
                  <a:cubicBezTo>
                    <a:pt x="62" y="16"/>
                    <a:pt x="62" y="16"/>
                    <a:pt x="62" y="16"/>
                  </a:cubicBezTo>
                  <a:cubicBezTo>
                    <a:pt x="62" y="16"/>
                    <a:pt x="62" y="17"/>
                    <a:pt x="62" y="17"/>
                  </a:cubicBezTo>
                  <a:cubicBezTo>
                    <a:pt x="62" y="18"/>
                    <a:pt x="62" y="19"/>
                    <a:pt x="62" y="19"/>
                  </a:cubicBezTo>
                  <a:cubicBezTo>
                    <a:pt x="62" y="20"/>
                    <a:pt x="62" y="20"/>
                    <a:pt x="62" y="21"/>
                  </a:cubicBezTo>
                  <a:cubicBezTo>
                    <a:pt x="62" y="21"/>
                    <a:pt x="62" y="21"/>
                    <a:pt x="62" y="21"/>
                  </a:cubicBezTo>
                  <a:cubicBezTo>
                    <a:pt x="61" y="21"/>
                    <a:pt x="61" y="21"/>
                    <a:pt x="61" y="21"/>
                  </a:cubicBezTo>
                  <a:cubicBezTo>
                    <a:pt x="61" y="21"/>
                    <a:pt x="61" y="21"/>
                    <a:pt x="61" y="21"/>
                  </a:cubicBezTo>
                  <a:cubicBezTo>
                    <a:pt x="61" y="21"/>
                    <a:pt x="61" y="21"/>
                    <a:pt x="61" y="21"/>
                  </a:cubicBezTo>
                  <a:cubicBezTo>
                    <a:pt x="61" y="21"/>
                    <a:pt x="61" y="21"/>
                    <a:pt x="61" y="21"/>
                  </a:cubicBezTo>
                  <a:cubicBezTo>
                    <a:pt x="61" y="21"/>
                    <a:pt x="61" y="21"/>
                    <a:pt x="61" y="21"/>
                  </a:cubicBezTo>
                  <a:cubicBezTo>
                    <a:pt x="61" y="22"/>
                    <a:pt x="61" y="22"/>
                    <a:pt x="61" y="22"/>
                  </a:cubicBezTo>
                  <a:cubicBezTo>
                    <a:pt x="61" y="22"/>
                    <a:pt x="61" y="22"/>
                    <a:pt x="61" y="22"/>
                  </a:cubicBezTo>
                  <a:cubicBezTo>
                    <a:pt x="61" y="22"/>
                    <a:pt x="61" y="22"/>
                    <a:pt x="61" y="22"/>
                  </a:cubicBezTo>
                  <a:cubicBezTo>
                    <a:pt x="61" y="22"/>
                    <a:pt x="61" y="22"/>
                    <a:pt x="61" y="22"/>
                  </a:cubicBezTo>
                  <a:cubicBezTo>
                    <a:pt x="60" y="22"/>
                    <a:pt x="60" y="22"/>
                    <a:pt x="60" y="22"/>
                  </a:cubicBezTo>
                  <a:cubicBezTo>
                    <a:pt x="60" y="22"/>
                    <a:pt x="60" y="22"/>
                    <a:pt x="60" y="22"/>
                  </a:cubicBezTo>
                  <a:cubicBezTo>
                    <a:pt x="60" y="22"/>
                    <a:pt x="60" y="22"/>
                    <a:pt x="60" y="22"/>
                  </a:cubicBezTo>
                  <a:cubicBezTo>
                    <a:pt x="60" y="22"/>
                    <a:pt x="60" y="23"/>
                    <a:pt x="60" y="23"/>
                  </a:cubicBezTo>
                  <a:cubicBezTo>
                    <a:pt x="60" y="23"/>
                    <a:pt x="60" y="23"/>
                    <a:pt x="60" y="23"/>
                  </a:cubicBezTo>
                  <a:cubicBezTo>
                    <a:pt x="60" y="23"/>
                    <a:pt x="60" y="23"/>
                    <a:pt x="60" y="23"/>
                  </a:cubicBezTo>
                  <a:cubicBezTo>
                    <a:pt x="59" y="23"/>
                    <a:pt x="59" y="23"/>
                    <a:pt x="59" y="23"/>
                  </a:cubicBezTo>
                  <a:cubicBezTo>
                    <a:pt x="59" y="23"/>
                    <a:pt x="59" y="23"/>
                    <a:pt x="59" y="23"/>
                  </a:cubicBezTo>
                  <a:cubicBezTo>
                    <a:pt x="59" y="23"/>
                    <a:pt x="59" y="23"/>
                    <a:pt x="59" y="23"/>
                  </a:cubicBezTo>
                  <a:cubicBezTo>
                    <a:pt x="59" y="23"/>
                    <a:pt x="57" y="23"/>
                    <a:pt x="57" y="23"/>
                  </a:cubicBezTo>
                  <a:cubicBezTo>
                    <a:pt x="57" y="23"/>
                    <a:pt x="57" y="23"/>
                    <a:pt x="57" y="23"/>
                  </a:cubicBezTo>
                  <a:cubicBezTo>
                    <a:pt x="57" y="23"/>
                    <a:pt x="57" y="23"/>
                    <a:pt x="56" y="23"/>
                  </a:cubicBezTo>
                  <a:cubicBezTo>
                    <a:pt x="56" y="23"/>
                    <a:pt x="56" y="23"/>
                    <a:pt x="56" y="23"/>
                  </a:cubicBezTo>
                  <a:cubicBezTo>
                    <a:pt x="56" y="23"/>
                    <a:pt x="55" y="23"/>
                    <a:pt x="55" y="23"/>
                  </a:cubicBezTo>
                  <a:cubicBezTo>
                    <a:pt x="55" y="23"/>
                    <a:pt x="55" y="23"/>
                    <a:pt x="55" y="23"/>
                  </a:cubicBezTo>
                  <a:cubicBezTo>
                    <a:pt x="55" y="23"/>
                    <a:pt x="54" y="23"/>
                    <a:pt x="54" y="23"/>
                  </a:cubicBezTo>
                  <a:cubicBezTo>
                    <a:pt x="53" y="22"/>
                    <a:pt x="52" y="22"/>
                    <a:pt x="51" y="22"/>
                  </a:cubicBezTo>
                  <a:cubicBezTo>
                    <a:pt x="51" y="22"/>
                    <a:pt x="50" y="22"/>
                    <a:pt x="50" y="22"/>
                  </a:cubicBezTo>
                  <a:cubicBezTo>
                    <a:pt x="50" y="22"/>
                    <a:pt x="49" y="22"/>
                    <a:pt x="49" y="22"/>
                  </a:cubicBezTo>
                  <a:cubicBezTo>
                    <a:pt x="49" y="22"/>
                    <a:pt x="49" y="22"/>
                    <a:pt x="49" y="22"/>
                  </a:cubicBezTo>
                  <a:cubicBezTo>
                    <a:pt x="49" y="22"/>
                    <a:pt x="49" y="22"/>
                    <a:pt x="48" y="22"/>
                  </a:cubicBezTo>
                  <a:cubicBezTo>
                    <a:pt x="48" y="22"/>
                    <a:pt x="48" y="22"/>
                    <a:pt x="48" y="22"/>
                  </a:cubicBezTo>
                  <a:cubicBezTo>
                    <a:pt x="48" y="22"/>
                    <a:pt x="48" y="22"/>
                    <a:pt x="48" y="22"/>
                  </a:cubicBezTo>
                  <a:cubicBezTo>
                    <a:pt x="48" y="22"/>
                    <a:pt x="48" y="22"/>
                    <a:pt x="48" y="22"/>
                  </a:cubicBezTo>
                  <a:cubicBezTo>
                    <a:pt x="47" y="22"/>
                    <a:pt x="47" y="22"/>
                    <a:pt x="47" y="22"/>
                  </a:cubicBezTo>
                  <a:cubicBezTo>
                    <a:pt x="46" y="22"/>
                    <a:pt x="46" y="22"/>
                    <a:pt x="45" y="22"/>
                  </a:cubicBezTo>
                  <a:cubicBezTo>
                    <a:pt x="45" y="22"/>
                    <a:pt x="45" y="22"/>
                    <a:pt x="45" y="22"/>
                  </a:cubicBezTo>
                  <a:cubicBezTo>
                    <a:pt x="45" y="22"/>
                    <a:pt x="45" y="22"/>
                    <a:pt x="45" y="22"/>
                  </a:cubicBezTo>
                  <a:cubicBezTo>
                    <a:pt x="45" y="22"/>
                    <a:pt x="44" y="22"/>
                    <a:pt x="44" y="23"/>
                  </a:cubicBezTo>
                  <a:cubicBezTo>
                    <a:pt x="44" y="23"/>
                    <a:pt x="44" y="23"/>
                    <a:pt x="44" y="23"/>
                  </a:cubicBezTo>
                  <a:cubicBezTo>
                    <a:pt x="44" y="23"/>
                    <a:pt x="44" y="23"/>
                    <a:pt x="44" y="23"/>
                  </a:cubicBezTo>
                  <a:cubicBezTo>
                    <a:pt x="44" y="23"/>
                    <a:pt x="44" y="25"/>
                    <a:pt x="44" y="25"/>
                  </a:cubicBezTo>
                  <a:cubicBezTo>
                    <a:pt x="44" y="25"/>
                    <a:pt x="44" y="26"/>
                    <a:pt x="44" y="26"/>
                  </a:cubicBezTo>
                  <a:cubicBezTo>
                    <a:pt x="44" y="26"/>
                    <a:pt x="44" y="26"/>
                    <a:pt x="44" y="26"/>
                  </a:cubicBezTo>
                  <a:cubicBezTo>
                    <a:pt x="44" y="26"/>
                    <a:pt x="44" y="26"/>
                    <a:pt x="44" y="27"/>
                  </a:cubicBezTo>
                  <a:cubicBezTo>
                    <a:pt x="44" y="27"/>
                    <a:pt x="44" y="27"/>
                    <a:pt x="44" y="27"/>
                  </a:cubicBezTo>
                  <a:cubicBezTo>
                    <a:pt x="44" y="27"/>
                    <a:pt x="44" y="28"/>
                    <a:pt x="44" y="29"/>
                  </a:cubicBezTo>
                  <a:cubicBezTo>
                    <a:pt x="44" y="29"/>
                    <a:pt x="44" y="30"/>
                    <a:pt x="45" y="30"/>
                  </a:cubicBezTo>
                  <a:cubicBezTo>
                    <a:pt x="45" y="30"/>
                    <a:pt x="45" y="30"/>
                    <a:pt x="45" y="30"/>
                  </a:cubicBezTo>
                  <a:cubicBezTo>
                    <a:pt x="45" y="30"/>
                    <a:pt x="45" y="30"/>
                    <a:pt x="45" y="30"/>
                  </a:cubicBezTo>
                  <a:cubicBezTo>
                    <a:pt x="45" y="30"/>
                    <a:pt x="45" y="30"/>
                    <a:pt x="45" y="31"/>
                  </a:cubicBezTo>
                  <a:cubicBezTo>
                    <a:pt x="45" y="31"/>
                    <a:pt x="45" y="31"/>
                    <a:pt x="45" y="31"/>
                  </a:cubicBezTo>
                  <a:cubicBezTo>
                    <a:pt x="46" y="31"/>
                    <a:pt x="46" y="31"/>
                    <a:pt x="47" y="31"/>
                  </a:cubicBezTo>
                  <a:cubicBezTo>
                    <a:pt x="47" y="31"/>
                    <a:pt x="47" y="31"/>
                    <a:pt x="48" y="31"/>
                  </a:cubicBezTo>
                  <a:cubicBezTo>
                    <a:pt x="48" y="31"/>
                    <a:pt x="48" y="31"/>
                    <a:pt x="48" y="31"/>
                  </a:cubicBezTo>
                  <a:cubicBezTo>
                    <a:pt x="48" y="31"/>
                    <a:pt x="48" y="31"/>
                    <a:pt x="48" y="31"/>
                  </a:cubicBezTo>
                  <a:cubicBezTo>
                    <a:pt x="48" y="31"/>
                    <a:pt x="48" y="31"/>
                    <a:pt x="48" y="32"/>
                  </a:cubicBezTo>
                  <a:cubicBezTo>
                    <a:pt x="49" y="32"/>
                    <a:pt x="50" y="32"/>
                    <a:pt x="51" y="32"/>
                  </a:cubicBezTo>
                  <a:cubicBezTo>
                    <a:pt x="51" y="32"/>
                    <a:pt x="51" y="32"/>
                    <a:pt x="51" y="32"/>
                  </a:cubicBezTo>
                  <a:cubicBezTo>
                    <a:pt x="51" y="32"/>
                    <a:pt x="51" y="32"/>
                    <a:pt x="52" y="32"/>
                  </a:cubicBezTo>
                  <a:cubicBezTo>
                    <a:pt x="52" y="32"/>
                    <a:pt x="52" y="32"/>
                    <a:pt x="52" y="32"/>
                  </a:cubicBezTo>
                  <a:cubicBezTo>
                    <a:pt x="52" y="32"/>
                    <a:pt x="52" y="32"/>
                    <a:pt x="53" y="32"/>
                  </a:cubicBezTo>
                  <a:cubicBezTo>
                    <a:pt x="53" y="32"/>
                    <a:pt x="53" y="32"/>
                    <a:pt x="53" y="32"/>
                  </a:cubicBezTo>
                  <a:cubicBezTo>
                    <a:pt x="53" y="32"/>
                    <a:pt x="53" y="32"/>
                    <a:pt x="53" y="32"/>
                  </a:cubicBezTo>
                  <a:cubicBezTo>
                    <a:pt x="53" y="32"/>
                    <a:pt x="53" y="32"/>
                    <a:pt x="53" y="32"/>
                  </a:cubicBezTo>
                  <a:cubicBezTo>
                    <a:pt x="53" y="32"/>
                    <a:pt x="53" y="32"/>
                    <a:pt x="53" y="33"/>
                  </a:cubicBezTo>
                  <a:cubicBezTo>
                    <a:pt x="53" y="33"/>
                    <a:pt x="53" y="33"/>
                    <a:pt x="53" y="33"/>
                  </a:cubicBezTo>
                  <a:cubicBezTo>
                    <a:pt x="53" y="33"/>
                    <a:pt x="52" y="33"/>
                    <a:pt x="52" y="33"/>
                  </a:cubicBezTo>
                  <a:cubicBezTo>
                    <a:pt x="52" y="33"/>
                    <a:pt x="52" y="33"/>
                    <a:pt x="52" y="33"/>
                  </a:cubicBezTo>
                  <a:cubicBezTo>
                    <a:pt x="52" y="33"/>
                    <a:pt x="52" y="33"/>
                    <a:pt x="52" y="33"/>
                  </a:cubicBezTo>
                  <a:cubicBezTo>
                    <a:pt x="52" y="33"/>
                    <a:pt x="52" y="33"/>
                    <a:pt x="52" y="33"/>
                  </a:cubicBezTo>
                  <a:cubicBezTo>
                    <a:pt x="52" y="33"/>
                    <a:pt x="52" y="33"/>
                    <a:pt x="52" y="33"/>
                  </a:cubicBezTo>
                  <a:cubicBezTo>
                    <a:pt x="52" y="33"/>
                    <a:pt x="52" y="33"/>
                    <a:pt x="52" y="33"/>
                  </a:cubicBezTo>
                  <a:cubicBezTo>
                    <a:pt x="52" y="33"/>
                    <a:pt x="52"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1" y="33"/>
                  </a:cubicBezTo>
                  <a:cubicBezTo>
                    <a:pt x="51" y="33"/>
                    <a:pt x="51" y="33"/>
                    <a:pt x="50" y="33"/>
                  </a:cubicBezTo>
                  <a:cubicBezTo>
                    <a:pt x="50" y="33"/>
                    <a:pt x="50" y="33"/>
                    <a:pt x="50" y="33"/>
                  </a:cubicBezTo>
                  <a:cubicBezTo>
                    <a:pt x="50" y="33"/>
                    <a:pt x="50" y="33"/>
                    <a:pt x="50" y="33"/>
                  </a:cubicBezTo>
                  <a:cubicBezTo>
                    <a:pt x="50" y="33"/>
                    <a:pt x="50" y="34"/>
                    <a:pt x="50" y="34"/>
                  </a:cubicBezTo>
                  <a:cubicBezTo>
                    <a:pt x="50" y="34"/>
                    <a:pt x="50" y="34"/>
                    <a:pt x="50" y="34"/>
                  </a:cubicBezTo>
                  <a:cubicBezTo>
                    <a:pt x="50" y="34"/>
                    <a:pt x="50" y="34"/>
                    <a:pt x="50" y="34"/>
                  </a:cubicBezTo>
                  <a:cubicBezTo>
                    <a:pt x="50" y="34"/>
                    <a:pt x="50" y="34"/>
                    <a:pt x="50" y="34"/>
                  </a:cubicBezTo>
                  <a:cubicBezTo>
                    <a:pt x="50" y="34"/>
                    <a:pt x="50" y="34"/>
                    <a:pt x="50" y="34"/>
                  </a:cubicBezTo>
                  <a:cubicBezTo>
                    <a:pt x="50" y="34"/>
                    <a:pt x="49" y="34"/>
                    <a:pt x="49" y="34"/>
                  </a:cubicBezTo>
                  <a:cubicBezTo>
                    <a:pt x="49" y="34"/>
                    <a:pt x="49" y="34"/>
                    <a:pt x="49" y="34"/>
                  </a:cubicBezTo>
                  <a:cubicBezTo>
                    <a:pt x="49" y="34"/>
                    <a:pt x="49" y="34"/>
                    <a:pt x="49" y="34"/>
                  </a:cubicBezTo>
                  <a:cubicBezTo>
                    <a:pt x="49" y="34"/>
                    <a:pt x="49" y="34"/>
                    <a:pt x="49" y="34"/>
                  </a:cubicBezTo>
                  <a:cubicBezTo>
                    <a:pt x="49" y="34"/>
                    <a:pt x="49" y="34"/>
                    <a:pt x="49" y="34"/>
                  </a:cubicBezTo>
                  <a:cubicBezTo>
                    <a:pt x="49" y="34"/>
                    <a:pt x="49" y="34"/>
                    <a:pt x="49" y="34"/>
                  </a:cubicBezTo>
                  <a:cubicBezTo>
                    <a:pt x="49" y="34"/>
                    <a:pt x="49" y="34"/>
                    <a:pt x="48" y="34"/>
                  </a:cubicBezTo>
                  <a:cubicBezTo>
                    <a:pt x="48" y="34"/>
                    <a:pt x="48" y="34"/>
                    <a:pt x="48" y="34"/>
                  </a:cubicBezTo>
                  <a:cubicBezTo>
                    <a:pt x="48" y="34"/>
                    <a:pt x="48" y="34"/>
                    <a:pt x="48" y="34"/>
                  </a:cubicBezTo>
                  <a:cubicBezTo>
                    <a:pt x="48" y="34"/>
                    <a:pt x="48" y="34"/>
                    <a:pt x="48" y="34"/>
                  </a:cubicBezTo>
                  <a:cubicBezTo>
                    <a:pt x="48" y="34"/>
                    <a:pt x="48" y="34"/>
                    <a:pt x="47" y="34"/>
                  </a:cubicBezTo>
                  <a:cubicBezTo>
                    <a:pt x="47" y="34"/>
                    <a:pt x="47" y="34"/>
                    <a:pt x="47" y="34"/>
                  </a:cubicBezTo>
                  <a:cubicBezTo>
                    <a:pt x="47" y="34"/>
                    <a:pt x="47" y="34"/>
                    <a:pt x="47" y="34"/>
                  </a:cubicBezTo>
                  <a:cubicBezTo>
                    <a:pt x="47" y="34"/>
                    <a:pt x="47" y="35"/>
                    <a:pt x="47" y="35"/>
                  </a:cubicBezTo>
                  <a:cubicBezTo>
                    <a:pt x="47" y="35"/>
                    <a:pt x="47" y="35"/>
                    <a:pt x="47" y="35"/>
                  </a:cubicBezTo>
                  <a:cubicBezTo>
                    <a:pt x="47" y="35"/>
                    <a:pt x="47" y="35"/>
                    <a:pt x="47" y="35"/>
                  </a:cubicBezTo>
                  <a:cubicBezTo>
                    <a:pt x="47" y="35"/>
                    <a:pt x="47" y="35"/>
                    <a:pt x="47" y="35"/>
                  </a:cubicBezTo>
                  <a:cubicBezTo>
                    <a:pt x="47" y="35"/>
                    <a:pt x="47" y="35"/>
                    <a:pt x="47" y="35"/>
                  </a:cubicBezTo>
                  <a:cubicBezTo>
                    <a:pt x="47" y="35"/>
                    <a:pt x="46" y="35"/>
                    <a:pt x="46" y="35"/>
                  </a:cubicBezTo>
                  <a:cubicBezTo>
                    <a:pt x="46" y="35"/>
                    <a:pt x="46" y="35"/>
                    <a:pt x="46" y="35"/>
                  </a:cubicBezTo>
                  <a:cubicBezTo>
                    <a:pt x="46" y="35"/>
                    <a:pt x="46" y="35"/>
                    <a:pt x="46" y="35"/>
                  </a:cubicBezTo>
                  <a:cubicBezTo>
                    <a:pt x="46" y="35"/>
                    <a:pt x="46" y="35"/>
                    <a:pt x="46" y="35"/>
                  </a:cubicBezTo>
                  <a:cubicBezTo>
                    <a:pt x="46" y="35"/>
                    <a:pt x="46" y="35"/>
                    <a:pt x="45" y="35"/>
                  </a:cubicBezTo>
                  <a:cubicBezTo>
                    <a:pt x="45" y="35"/>
                    <a:pt x="45" y="35"/>
                    <a:pt x="45" y="35"/>
                  </a:cubicBezTo>
                  <a:cubicBezTo>
                    <a:pt x="45" y="35"/>
                    <a:pt x="45" y="35"/>
                    <a:pt x="45" y="35"/>
                  </a:cubicBezTo>
                  <a:cubicBezTo>
                    <a:pt x="43" y="36"/>
                    <a:pt x="42" y="36"/>
                    <a:pt x="40" y="37"/>
                  </a:cubicBezTo>
                  <a:cubicBezTo>
                    <a:pt x="40" y="37"/>
                    <a:pt x="40" y="37"/>
                    <a:pt x="39" y="37"/>
                  </a:cubicBezTo>
                  <a:cubicBezTo>
                    <a:pt x="39" y="37"/>
                    <a:pt x="38" y="37"/>
                    <a:pt x="38" y="37"/>
                  </a:cubicBezTo>
                  <a:cubicBezTo>
                    <a:pt x="37" y="37"/>
                    <a:pt x="37" y="37"/>
                    <a:pt x="36" y="37"/>
                  </a:cubicBezTo>
                  <a:cubicBezTo>
                    <a:pt x="35" y="38"/>
                    <a:pt x="34" y="38"/>
                    <a:pt x="33" y="38"/>
                  </a:cubicBezTo>
                  <a:cubicBezTo>
                    <a:pt x="33" y="38"/>
                    <a:pt x="32" y="38"/>
                    <a:pt x="32" y="38"/>
                  </a:cubicBezTo>
                  <a:cubicBezTo>
                    <a:pt x="32" y="38"/>
                    <a:pt x="32" y="38"/>
                    <a:pt x="32" y="38"/>
                  </a:cubicBezTo>
                  <a:cubicBezTo>
                    <a:pt x="32" y="38"/>
                    <a:pt x="32" y="38"/>
                    <a:pt x="31" y="38"/>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0" y="39"/>
                    <a:pt x="30" y="39"/>
                  </a:cubicBezTo>
                  <a:cubicBezTo>
                    <a:pt x="30" y="39"/>
                    <a:pt x="30" y="39"/>
                    <a:pt x="30" y="39"/>
                  </a:cubicBezTo>
                  <a:cubicBezTo>
                    <a:pt x="30" y="39"/>
                    <a:pt x="29" y="39"/>
                    <a:pt x="29" y="39"/>
                  </a:cubicBezTo>
                  <a:cubicBezTo>
                    <a:pt x="28" y="39"/>
                    <a:pt x="27" y="39"/>
                    <a:pt x="26" y="40"/>
                  </a:cubicBezTo>
                  <a:cubicBezTo>
                    <a:pt x="26" y="40"/>
                    <a:pt x="25" y="40"/>
                    <a:pt x="25" y="40"/>
                  </a:cubicBezTo>
                  <a:cubicBezTo>
                    <a:pt x="24" y="40"/>
                    <a:pt x="22" y="40"/>
                    <a:pt x="21" y="40"/>
                  </a:cubicBezTo>
                  <a:cubicBezTo>
                    <a:pt x="21" y="40"/>
                    <a:pt x="21" y="40"/>
                    <a:pt x="20" y="40"/>
                  </a:cubicBezTo>
                  <a:cubicBezTo>
                    <a:pt x="19" y="41"/>
                    <a:pt x="18" y="41"/>
                    <a:pt x="18" y="41"/>
                  </a:cubicBezTo>
                  <a:cubicBezTo>
                    <a:pt x="17" y="41"/>
                    <a:pt x="17" y="41"/>
                    <a:pt x="17" y="41"/>
                  </a:cubicBezTo>
                  <a:cubicBezTo>
                    <a:pt x="17" y="41"/>
                    <a:pt x="17" y="41"/>
                    <a:pt x="17" y="41"/>
                  </a:cubicBezTo>
                  <a:cubicBezTo>
                    <a:pt x="17" y="41"/>
                    <a:pt x="17" y="41"/>
                    <a:pt x="16" y="41"/>
                  </a:cubicBezTo>
                  <a:cubicBezTo>
                    <a:pt x="16" y="41"/>
                    <a:pt x="14" y="41"/>
                    <a:pt x="14" y="41"/>
                  </a:cubicBezTo>
                  <a:cubicBezTo>
                    <a:pt x="13" y="41"/>
                    <a:pt x="13" y="41"/>
                    <a:pt x="13" y="41"/>
                  </a:cubicBezTo>
                  <a:cubicBezTo>
                    <a:pt x="12" y="41"/>
                    <a:pt x="12" y="41"/>
                    <a:pt x="11" y="42"/>
                  </a:cubicBezTo>
                  <a:cubicBezTo>
                    <a:pt x="11" y="42"/>
                    <a:pt x="11" y="42"/>
                    <a:pt x="10" y="42"/>
                  </a:cubicBezTo>
                  <a:cubicBezTo>
                    <a:pt x="10" y="42"/>
                    <a:pt x="10" y="42"/>
                    <a:pt x="10" y="42"/>
                  </a:cubicBezTo>
                  <a:cubicBezTo>
                    <a:pt x="10" y="42"/>
                    <a:pt x="10" y="42"/>
                    <a:pt x="9" y="42"/>
                  </a:cubicBezTo>
                  <a:cubicBezTo>
                    <a:pt x="9" y="42"/>
                    <a:pt x="9" y="42"/>
                    <a:pt x="9" y="42"/>
                  </a:cubicBezTo>
                  <a:cubicBezTo>
                    <a:pt x="9" y="42"/>
                    <a:pt x="9" y="42"/>
                    <a:pt x="9" y="42"/>
                  </a:cubicBezTo>
                  <a:cubicBezTo>
                    <a:pt x="9" y="42"/>
                    <a:pt x="9" y="42"/>
                    <a:pt x="9" y="42"/>
                  </a:cubicBezTo>
                  <a:cubicBezTo>
                    <a:pt x="8" y="42"/>
                    <a:pt x="8" y="42"/>
                    <a:pt x="8" y="42"/>
                  </a:cubicBezTo>
                  <a:cubicBezTo>
                    <a:pt x="8" y="42"/>
                    <a:pt x="8" y="42"/>
                    <a:pt x="8" y="42"/>
                  </a:cubicBezTo>
                  <a:cubicBezTo>
                    <a:pt x="7" y="42"/>
                    <a:pt x="7" y="42"/>
                    <a:pt x="7" y="42"/>
                  </a:cubicBezTo>
                  <a:cubicBezTo>
                    <a:pt x="7" y="42"/>
                    <a:pt x="7" y="42"/>
                    <a:pt x="7" y="42"/>
                  </a:cubicBezTo>
                  <a:cubicBezTo>
                    <a:pt x="7" y="42"/>
                    <a:pt x="6" y="42"/>
                    <a:pt x="6" y="42"/>
                  </a:cubicBezTo>
                  <a:cubicBezTo>
                    <a:pt x="6" y="42"/>
                    <a:pt x="6" y="42"/>
                    <a:pt x="6" y="42"/>
                  </a:cubicBezTo>
                  <a:cubicBezTo>
                    <a:pt x="6" y="42"/>
                    <a:pt x="6" y="42"/>
                    <a:pt x="5" y="42"/>
                  </a:cubicBezTo>
                  <a:cubicBezTo>
                    <a:pt x="5" y="42"/>
                    <a:pt x="5" y="42"/>
                    <a:pt x="5" y="42"/>
                  </a:cubicBezTo>
                  <a:cubicBezTo>
                    <a:pt x="5" y="42"/>
                    <a:pt x="5" y="42"/>
                    <a:pt x="5" y="42"/>
                  </a:cubicBezTo>
                  <a:cubicBezTo>
                    <a:pt x="5" y="42"/>
                    <a:pt x="5" y="42"/>
                    <a:pt x="5" y="42"/>
                  </a:cubicBezTo>
                  <a:cubicBezTo>
                    <a:pt x="5" y="42"/>
                    <a:pt x="5" y="42"/>
                    <a:pt x="4" y="42"/>
                  </a:cubicBezTo>
                  <a:cubicBezTo>
                    <a:pt x="4" y="42"/>
                    <a:pt x="4" y="42"/>
                    <a:pt x="4" y="42"/>
                  </a:cubicBezTo>
                  <a:cubicBezTo>
                    <a:pt x="4" y="42"/>
                    <a:pt x="4" y="42"/>
                    <a:pt x="4" y="42"/>
                  </a:cubicBezTo>
                  <a:cubicBezTo>
                    <a:pt x="4" y="42"/>
                    <a:pt x="4" y="42"/>
                    <a:pt x="4" y="42"/>
                  </a:cubicBezTo>
                  <a:cubicBezTo>
                    <a:pt x="4" y="42"/>
                    <a:pt x="4" y="42"/>
                    <a:pt x="3" y="42"/>
                  </a:cubicBezTo>
                  <a:cubicBezTo>
                    <a:pt x="3" y="42"/>
                    <a:pt x="3" y="42"/>
                    <a:pt x="3" y="42"/>
                  </a:cubicBezTo>
                  <a:cubicBezTo>
                    <a:pt x="3" y="42"/>
                    <a:pt x="3" y="42"/>
                    <a:pt x="3" y="42"/>
                  </a:cubicBezTo>
                  <a:cubicBezTo>
                    <a:pt x="3" y="42"/>
                    <a:pt x="3" y="42"/>
                    <a:pt x="3" y="42"/>
                  </a:cubicBezTo>
                  <a:cubicBezTo>
                    <a:pt x="3" y="42"/>
                    <a:pt x="3" y="42"/>
                    <a:pt x="3" y="42"/>
                  </a:cubicBezTo>
                  <a:cubicBezTo>
                    <a:pt x="3" y="42"/>
                    <a:pt x="3" y="42"/>
                    <a:pt x="3" y="43"/>
                  </a:cubicBezTo>
                  <a:cubicBezTo>
                    <a:pt x="3" y="43"/>
                    <a:pt x="2" y="43"/>
                    <a:pt x="2" y="43"/>
                  </a:cubicBezTo>
                  <a:cubicBezTo>
                    <a:pt x="2" y="43"/>
                    <a:pt x="2" y="43"/>
                    <a:pt x="2" y="43"/>
                  </a:cubicBezTo>
                  <a:cubicBezTo>
                    <a:pt x="2" y="43"/>
                    <a:pt x="2" y="43"/>
                    <a:pt x="2" y="43"/>
                  </a:cubicBezTo>
                  <a:cubicBezTo>
                    <a:pt x="2" y="43"/>
                    <a:pt x="2" y="43"/>
                    <a:pt x="2" y="43"/>
                  </a:cubicBezTo>
                  <a:cubicBezTo>
                    <a:pt x="2" y="43"/>
                    <a:pt x="2" y="43"/>
                    <a:pt x="2" y="43"/>
                  </a:cubicBezTo>
                  <a:cubicBezTo>
                    <a:pt x="2" y="43"/>
                    <a:pt x="2" y="43"/>
                    <a:pt x="2" y="43"/>
                  </a:cubicBezTo>
                  <a:cubicBezTo>
                    <a:pt x="1" y="43"/>
                    <a:pt x="1" y="43"/>
                    <a:pt x="1" y="43"/>
                  </a:cubicBezTo>
                  <a:cubicBezTo>
                    <a:pt x="1" y="43"/>
                    <a:pt x="1" y="43"/>
                    <a:pt x="1" y="43"/>
                  </a:cubicBezTo>
                  <a:cubicBezTo>
                    <a:pt x="1" y="43"/>
                    <a:pt x="1" y="43"/>
                    <a:pt x="1" y="43"/>
                  </a:cubicBezTo>
                  <a:cubicBezTo>
                    <a:pt x="1" y="43"/>
                    <a:pt x="1" y="43"/>
                    <a:pt x="1" y="43"/>
                  </a:cubicBezTo>
                  <a:cubicBezTo>
                    <a:pt x="1" y="43"/>
                    <a:pt x="1" y="43"/>
                    <a:pt x="1" y="44"/>
                  </a:cubicBezTo>
                  <a:cubicBezTo>
                    <a:pt x="1" y="44"/>
                    <a:pt x="0" y="44"/>
                    <a:pt x="1" y="45"/>
                  </a:cubicBezTo>
                  <a:cubicBezTo>
                    <a:pt x="1" y="45"/>
                    <a:pt x="1" y="45"/>
                    <a:pt x="1" y="45"/>
                  </a:cubicBezTo>
                  <a:cubicBezTo>
                    <a:pt x="1" y="45"/>
                    <a:pt x="1" y="45"/>
                    <a:pt x="1" y="45"/>
                  </a:cubicBezTo>
                  <a:cubicBezTo>
                    <a:pt x="1" y="45"/>
                    <a:pt x="1" y="45"/>
                    <a:pt x="1" y="45"/>
                  </a:cubicBezTo>
                  <a:cubicBezTo>
                    <a:pt x="1" y="45"/>
                    <a:pt x="1" y="45"/>
                    <a:pt x="1" y="45"/>
                  </a:cubicBezTo>
                  <a:cubicBezTo>
                    <a:pt x="1" y="45"/>
                    <a:pt x="1" y="45"/>
                    <a:pt x="1" y="45"/>
                  </a:cubicBezTo>
                  <a:cubicBezTo>
                    <a:pt x="1" y="45"/>
                    <a:pt x="1" y="45"/>
                    <a:pt x="1" y="46"/>
                  </a:cubicBezTo>
                  <a:cubicBezTo>
                    <a:pt x="1" y="46"/>
                    <a:pt x="1" y="46"/>
                    <a:pt x="1" y="46"/>
                  </a:cubicBezTo>
                  <a:cubicBezTo>
                    <a:pt x="1" y="46"/>
                    <a:pt x="1" y="46"/>
                    <a:pt x="1" y="46"/>
                  </a:cubicBezTo>
                  <a:cubicBezTo>
                    <a:pt x="1" y="46"/>
                    <a:pt x="1" y="46"/>
                    <a:pt x="1" y="46"/>
                  </a:cubicBezTo>
                  <a:cubicBezTo>
                    <a:pt x="1" y="46"/>
                    <a:pt x="1" y="46"/>
                    <a:pt x="1" y="46"/>
                  </a:cubicBezTo>
                  <a:cubicBezTo>
                    <a:pt x="1" y="46"/>
                    <a:pt x="1" y="46"/>
                    <a:pt x="1" y="46"/>
                  </a:cubicBezTo>
                  <a:cubicBezTo>
                    <a:pt x="1" y="46"/>
                    <a:pt x="1" y="46"/>
                    <a:pt x="1" y="46"/>
                  </a:cubicBezTo>
                  <a:cubicBezTo>
                    <a:pt x="2" y="47"/>
                    <a:pt x="2" y="47"/>
                    <a:pt x="2" y="47"/>
                  </a:cubicBezTo>
                  <a:cubicBezTo>
                    <a:pt x="2" y="47"/>
                    <a:pt x="2" y="47"/>
                    <a:pt x="2" y="47"/>
                  </a:cubicBezTo>
                  <a:cubicBezTo>
                    <a:pt x="2" y="47"/>
                    <a:pt x="2" y="47"/>
                    <a:pt x="2" y="47"/>
                  </a:cubicBezTo>
                  <a:cubicBezTo>
                    <a:pt x="2" y="47"/>
                    <a:pt x="2" y="47"/>
                    <a:pt x="2" y="47"/>
                  </a:cubicBezTo>
                  <a:cubicBezTo>
                    <a:pt x="2" y="47"/>
                    <a:pt x="2" y="47"/>
                    <a:pt x="2" y="47"/>
                  </a:cubicBezTo>
                  <a:cubicBezTo>
                    <a:pt x="2" y="47"/>
                    <a:pt x="2" y="47"/>
                    <a:pt x="2" y="48"/>
                  </a:cubicBezTo>
                  <a:cubicBezTo>
                    <a:pt x="2" y="48"/>
                    <a:pt x="2" y="48"/>
                    <a:pt x="2" y="48"/>
                  </a:cubicBezTo>
                  <a:cubicBezTo>
                    <a:pt x="2" y="48"/>
                    <a:pt x="2" y="48"/>
                    <a:pt x="2" y="48"/>
                  </a:cubicBezTo>
                  <a:cubicBezTo>
                    <a:pt x="2" y="48"/>
                    <a:pt x="3" y="48"/>
                    <a:pt x="3" y="48"/>
                  </a:cubicBezTo>
                  <a:cubicBezTo>
                    <a:pt x="3" y="48"/>
                    <a:pt x="3" y="48"/>
                    <a:pt x="3" y="48"/>
                  </a:cubicBezTo>
                  <a:cubicBezTo>
                    <a:pt x="3" y="48"/>
                    <a:pt x="3" y="48"/>
                    <a:pt x="3" y="48"/>
                  </a:cubicBezTo>
                  <a:cubicBezTo>
                    <a:pt x="3" y="48"/>
                    <a:pt x="3" y="48"/>
                    <a:pt x="3" y="48"/>
                  </a:cubicBezTo>
                  <a:cubicBezTo>
                    <a:pt x="3" y="48"/>
                    <a:pt x="3" y="48"/>
                    <a:pt x="3" y="48"/>
                  </a:cubicBezTo>
                  <a:cubicBezTo>
                    <a:pt x="3" y="49"/>
                    <a:pt x="3" y="49"/>
                    <a:pt x="3" y="49"/>
                  </a:cubicBezTo>
                  <a:cubicBezTo>
                    <a:pt x="3" y="49"/>
                    <a:pt x="3" y="49"/>
                    <a:pt x="3" y="49"/>
                  </a:cubicBezTo>
                  <a:cubicBezTo>
                    <a:pt x="3" y="49"/>
                    <a:pt x="3" y="49"/>
                    <a:pt x="3" y="49"/>
                  </a:cubicBezTo>
                  <a:cubicBezTo>
                    <a:pt x="3" y="49"/>
                    <a:pt x="3" y="49"/>
                    <a:pt x="4" y="49"/>
                  </a:cubicBezTo>
                  <a:cubicBezTo>
                    <a:pt x="4" y="49"/>
                    <a:pt x="4" y="49"/>
                    <a:pt x="4" y="49"/>
                  </a:cubicBezTo>
                  <a:cubicBezTo>
                    <a:pt x="4" y="49"/>
                    <a:pt x="4" y="49"/>
                    <a:pt x="4" y="50"/>
                  </a:cubicBezTo>
                  <a:cubicBezTo>
                    <a:pt x="4" y="50"/>
                    <a:pt x="4" y="50"/>
                    <a:pt x="4" y="50"/>
                  </a:cubicBezTo>
                  <a:cubicBezTo>
                    <a:pt x="4" y="50"/>
                    <a:pt x="4" y="50"/>
                    <a:pt x="4" y="50"/>
                  </a:cubicBezTo>
                  <a:cubicBezTo>
                    <a:pt x="4" y="50"/>
                    <a:pt x="4" y="50"/>
                    <a:pt x="4" y="50"/>
                  </a:cubicBezTo>
                  <a:cubicBezTo>
                    <a:pt x="4" y="50"/>
                    <a:pt x="4" y="50"/>
                    <a:pt x="4" y="50"/>
                  </a:cubicBezTo>
                  <a:cubicBezTo>
                    <a:pt x="4" y="50"/>
                    <a:pt x="4" y="50"/>
                    <a:pt x="4" y="50"/>
                  </a:cubicBezTo>
                  <a:cubicBezTo>
                    <a:pt x="4" y="50"/>
                    <a:pt x="5" y="50"/>
                    <a:pt x="5" y="50"/>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1"/>
                    <a:pt x="5" y="51"/>
                    <a:pt x="5" y="51"/>
                  </a:cubicBezTo>
                  <a:cubicBezTo>
                    <a:pt x="5" y="52"/>
                    <a:pt x="5" y="52"/>
                    <a:pt x="5" y="52"/>
                  </a:cubicBezTo>
                  <a:cubicBezTo>
                    <a:pt x="5" y="52"/>
                    <a:pt x="5" y="52"/>
                    <a:pt x="5" y="52"/>
                  </a:cubicBezTo>
                  <a:cubicBezTo>
                    <a:pt x="5" y="52"/>
                    <a:pt x="5" y="52"/>
                    <a:pt x="5" y="52"/>
                  </a:cubicBezTo>
                  <a:cubicBezTo>
                    <a:pt x="6" y="52"/>
                    <a:pt x="6" y="52"/>
                    <a:pt x="6" y="52"/>
                  </a:cubicBezTo>
                  <a:cubicBezTo>
                    <a:pt x="6" y="52"/>
                    <a:pt x="6" y="52"/>
                    <a:pt x="6" y="52"/>
                  </a:cubicBezTo>
                  <a:cubicBezTo>
                    <a:pt x="6" y="52"/>
                    <a:pt x="6" y="52"/>
                    <a:pt x="6" y="52"/>
                  </a:cubicBezTo>
                  <a:cubicBezTo>
                    <a:pt x="6" y="53"/>
                    <a:pt x="6" y="53"/>
                    <a:pt x="6" y="53"/>
                  </a:cubicBezTo>
                  <a:cubicBezTo>
                    <a:pt x="6" y="53"/>
                    <a:pt x="7" y="53"/>
                    <a:pt x="7" y="53"/>
                  </a:cubicBezTo>
                  <a:cubicBezTo>
                    <a:pt x="7" y="53"/>
                    <a:pt x="7" y="53"/>
                    <a:pt x="7" y="53"/>
                  </a:cubicBezTo>
                  <a:cubicBezTo>
                    <a:pt x="7" y="53"/>
                    <a:pt x="7" y="54"/>
                    <a:pt x="7" y="54"/>
                  </a:cubicBezTo>
                  <a:cubicBezTo>
                    <a:pt x="7" y="54"/>
                    <a:pt x="7" y="54"/>
                    <a:pt x="7" y="54"/>
                  </a:cubicBezTo>
                  <a:cubicBezTo>
                    <a:pt x="7" y="54"/>
                    <a:pt x="7" y="54"/>
                    <a:pt x="7" y="54"/>
                  </a:cubicBezTo>
                  <a:cubicBezTo>
                    <a:pt x="8" y="54"/>
                    <a:pt x="8" y="54"/>
                    <a:pt x="8" y="54"/>
                  </a:cubicBezTo>
                  <a:cubicBezTo>
                    <a:pt x="8" y="54"/>
                    <a:pt x="8" y="54"/>
                    <a:pt x="8" y="54"/>
                  </a:cubicBezTo>
                  <a:cubicBezTo>
                    <a:pt x="8" y="54"/>
                    <a:pt x="8" y="54"/>
                    <a:pt x="8" y="54"/>
                  </a:cubicBezTo>
                  <a:cubicBezTo>
                    <a:pt x="9" y="54"/>
                    <a:pt x="9" y="54"/>
                    <a:pt x="10" y="54"/>
                  </a:cubicBezTo>
                  <a:cubicBezTo>
                    <a:pt x="10" y="54"/>
                    <a:pt x="10" y="54"/>
                    <a:pt x="10" y="54"/>
                  </a:cubicBezTo>
                  <a:cubicBezTo>
                    <a:pt x="10" y="54"/>
                    <a:pt x="10" y="54"/>
                    <a:pt x="10" y="54"/>
                  </a:cubicBezTo>
                  <a:cubicBezTo>
                    <a:pt x="10" y="54"/>
                    <a:pt x="11" y="54"/>
                    <a:pt x="11" y="54"/>
                  </a:cubicBezTo>
                  <a:cubicBezTo>
                    <a:pt x="11" y="54"/>
                    <a:pt x="11" y="54"/>
                    <a:pt x="11" y="54"/>
                  </a:cubicBezTo>
                  <a:cubicBezTo>
                    <a:pt x="11" y="54"/>
                    <a:pt x="11" y="54"/>
                    <a:pt x="11" y="54"/>
                  </a:cubicBezTo>
                  <a:cubicBezTo>
                    <a:pt x="11" y="54"/>
                    <a:pt x="11" y="54"/>
                    <a:pt x="11" y="54"/>
                  </a:cubicBezTo>
                  <a:cubicBezTo>
                    <a:pt x="11" y="54"/>
                    <a:pt x="11" y="54"/>
                    <a:pt x="12" y="54"/>
                  </a:cubicBezTo>
                  <a:cubicBezTo>
                    <a:pt x="12" y="54"/>
                    <a:pt x="12" y="54"/>
                    <a:pt x="12" y="54"/>
                  </a:cubicBezTo>
                  <a:cubicBezTo>
                    <a:pt x="12" y="54"/>
                    <a:pt x="12" y="54"/>
                    <a:pt x="12" y="54"/>
                  </a:cubicBezTo>
                  <a:cubicBezTo>
                    <a:pt x="12" y="53"/>
                    <a:pt x="12" y="53"/>
                    <a:pt x="12" y="53"/>
                  </a:cubicBezTo>
                  <a:cubicBezTo>
                    <a:pt x="12" y="53"/>
                    <a:pt x="12" y="53"/>
                    <a:pt x="12" y="53"/>
                  </a:cubicBezTo>
                  <a:cubicBezTo>
                    <a:pt x="12" y="53"/>
                    <a:pt x="12" y="53"/>
                    <a:pt x="12" y="53"/>
                  </a:cubicBezTo>
                  <a:cubicBezTo>
                    <a:pt x="12" y="53"/>
                    <a:pt x="12" y="53"/>
                    <a:pt x="13" y="53"/>
                  </a:cubicBezTo>
                  <a:cubicBezTo>
                    <a:pt x="13" y="53"/>
                    <a:pt x="13" y="53"/>
                    <a:pt x="14" y="53"/>
                  </a:cubicBezTo>
                  <a:cubicBezTo>
                    <a:pt x="14" y="53"/>
                    <a:pt x="14" y="53"/>
                    <a:pt x="14" y="53"/>
                  </a:cubicBezTo>
                  <a:cubicBezTo>
                    <a:pt x="14" y="53"/>
                    <a:pt x="14" y="53"/>
                    <a:pt x="14" y="53"/>
                  </a:cubicBezTo>
                  <a:cubicBezTo>
                    <a:pt x="14" y="53"/>
                    <a:pt x="15" y="53"/>
                    <a:pt x="15" y="53"/>
                  </a:cubicBezTo>
                  <a:cubicBezTo>
                    <a:pt x="16" y="52"/>
                    <a:pt x="18" y="52"/>
                    <a:pt x="20" y="51"/>
                  </a:cubicBezTo>
                  <a:cubicBezTo>
                    <a:pt x="20" y="51"/>
                    <a:pt x="20" y="51"/>
                    <a:pt x="20" y="51"/>
                  </a:cubicBezTo>
                  <a:cubicBezTo>
                    <a:pt x="20" y="51"/>
                    <a:pt x="20" y="51"/>
                    <a:pt x="20" y="51"/>
                  </a:cubicBezTo>
                  <a:cubicBezTo>
                    <a:pt x="21" y="51"/>
                    <a:pt x="21" y="51"/>
                    <a:pt x="21" y="51"/>
                  </a:cubicBezTo>
                  <a:cubicBezTo>
                    <a:pt x="21" y="51"/>
                    <a:pt x="21" y="51"/>
                    <a:pt x="21" y="51"/>
                  </a:cubicBezTo>
                  <a:cubicBezTo>
                    <a:pt x="21" y="51"/>
                    <a:pt x="22" y="51"/>
                    <a:pt x="22" y="51"/>
                  </a:cubicBezTo>
                  <a:cubicBezTo>
                    <a:pt x="22" y="51"/>
                    <a:pt x="22" y="51"/>
                    <a:pt x="22" y="51"/>
                  </a:cubicBezTo>
                  <a:cubicBezTo>
                    <a:pt x="22" y="51"/>
                    <a:pt x="22" y="51"/>
                    <a:pt x="22" y="51"/>
                  </a:cubicBezTo>
                  <a:cubicBezTo>
                    <a:pt x="22" y="51"/>
                    <a:pt x="22" y="51"/>
                    <a:pt x="22" y="51"/>
                  </a:cubicBezTo>
                  <a:cubicBezTo>
                    <a:pt x="22" y="51"/>
                    <a:pt x="22" y="51"/>
                    <a:pt x="22" y="51"/>
                  </a:cubicBezTo>
                  <a:cubicBezTo>
                    <a:pt x="22" y="51"/>
                    <a:pt x="22" y="51"/>
                    <a:pt x="22" y="51"/>
                  </a:cubicBezTo>
                  <a:cubicBezTo>
                    <a:pt x="22" y="51"/>
                    <a:pt x="22"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3" y="51"/>
                  </a:cubicBezTo>
                  <a:cubicBezTo>
                    <a:pt x="23" y="51"/>
                    <a:pt x="23" y="51"/>
                    <a:pt x="24" y="51"/>
                  </a:cubicBezTo>
                  <a:cubicBezTo>
                    <a:pt x="24" y="51"/>
                    <a:pt x="24" y="51"/>
                    <a:pt x="24" y="50"/>
                  </a:cubicBezTo>
                  <a:cubicBezTo>
                    <a:pt x="24" y="50"/>
                    <a:pt x="24" y="50"/>
                    <a:pt x="24" y="50"/>
                  </a:cubicBezTo>
                  <a:cubicBezTo>
                    <a:pt x="25" y="50"/>
                    <a:pt x="27" y="50"/>
                    <a:pt x="28" y="49"/>
                  </a:cubicBezTo>
                  <a:cubicBezTo>
                    <a:pt x="28" y="49"/>
                    <a:pt x="28" y="49"/>
                    <a:pt x="28" y="49"/>
                  </a:cubicBezTo>
                  <a:cubicBezTo>
                    <a:pt x="28" y="49"/>
                    <a:pt x="28" y="49"/>
                    <a:pt x="28" y="49"/>
                  </a:cubicBezTo>
                  <a:cubicBezTo>
                    <a:pt x="28" y="49"/>
                    <a:pt x="29" y="49"/>
                    <a:pt x="29" y="49"/>
                  </a:cubicBezTo>
                  <a:cubicBezTo>
                    <a:pt x="29" y="49"/>
                    <a:pt x="29" y="49"/>
                    <a:pt x="29" y="49"/>
                  </a:cubicBezTo>
                  <a:cubicBezTo>
                    <a:pt x="29" y="49"/>
                    <a:pt x="29" y="49"/>
                    <a:pt x="29" y="49"/>
                  </a:cubicBezTo>
                  <a:cubicBezTo>
                    <a:pt x="29" y="49"/>
                    <a:pt x="29" y="49"/>
                    <a:pt x="29" y="49"/>
                  </a:cubicBezTo>
                  <a:cubicBezTo>
                    <a:pt x="29" y="49"/>
                    <a:pt x="29" y="49"/>
                    <a:pt x="29" y="49"/>
                  </a:cubicBezTo>
                  <a:cubicBezTo>
                    <a:pt x="29" y="49"/>
                    <a:pt x="29" y="49"/>
                    <a:pt x="29" y="49"/>
                  </a:cubicBezTo>
                  <a:cubicBezTo>
                    <a:pt x="30" y="49"/>
                    <a:pt x="30" y="49"/>
                    <a:pt x="30" y="49"/>
                  </a:cubicBezTo>
                  <a:cubicBezTo>
                    <a:pt x="30" y="49"/>
                    <a:pt x="31" y="49"/>
                    <a:pt x="31" y="49"/>
                  </a:cubicBezTo>
                  <a:cubicBezTo>
                    <a:pt x="31" y="49"/>
                    <a:pt x="31" y="49"/>
                    <a:pt x="31" y="50"/>
                  </a:cubicBezTo>
                  <a:cubicBezTo>
                    <a:pt x="31" y="50"/>
                    <a:pt x="31" y="50"/>
                    <a:pt x="31" y="50"/>
                  </a:cubicBezTo>
                  <a:cubicBezTo>
                    <a:pt x="31" y="50"/>
                    <a:pt x="31" y="51"/>
                    <a:pt x="31" y="52"/>
                  </a:cubicBezTo>
                  <a:cubicBezTo>
                    <a:pt x="31" y="53"/>
                    <a:pt x="31" y="54"/>
                    <a:pt x="31" y="54"/>
                  </a:cubicBezTo>
                  <a:cubicBezTo>
                    <a:pt x="31" y="55"/>
                    <a:pt x="31" y="55"/>
                    <a:pt x="31" y="56"/>
                  </a:cubicBezTo>
                  <a:cubicBezTo>
                    <a:pt x="31" y="56"/>
                    <a:pt x="31" y="56"/>
                    <a:pt x="31" y="56"/>
                  </a:cubicBezTo>
                  <a:cubicBezTo>
                    <a:pt x="31" y="56"/>
                    <a:pt x="31" y="57"/>
                    <a:pt x="31" y="57"/>
                  </a:cubicBezTo>
                  <a:cubicBezTo>
                    <a:pt x="31" y="58"/>
                    <a:pt x="31" y="59"/>
                    <a:pt x="31" y="60"/>
                  </a:cubicBezTo>
                  <a:cubicBezTo>
                    <a:pt x="31" y="60"/>
                    <a:pt x="31" y="60"/>
                    <a:pt x="30" y="60"/>
                  </a:cubicBezTo>
                  <a:cubicBezTo>
                    <a:pt x="30" y="60"/>
                    <a:pt x="30" y="60"/>
                    <a:pt x="30" y="61"/>
                  </a:cubicBezTo>
                  <a:cubicBezTo>
                    <a:pt x="30" y="61"/>
                    <a:pt x="30" y="61"/>
                    <a:pt x="30" y="61"/>
                  </a:cubicBezTo>
                  <a:cubicBezTo>
                    <a:pt x="30" y="62"/>
                    <a:pt x="30" y="64"/>
                    <a:pt x="30" y="66"/>
                  </a:cubicBezTo>
                  <a:cubicBezTo>
                    <a:pt x="30" y="66"/>
                    <a:pt x="30" y="67"/>
                    <a:pt x="30" y="68"/>
                  </a:cubicBezTo>
                  <a:cubicBezTo>
                    <a:pt x="30" y="68"/>
                    <a:pt x="30" y="68"/>
                    <a:pt x="30" y="68"/>
                  </a:cubicBezTo>
                  <a:cubicBezTo>
                    <a:pt x="30" y="68"/>
                    <a:pt x="30" y="69"/>
                    <a:pt x="30" y="69"/>
                  </a:cubicBezTo>
                  <a:cubicBezTo>
                    <a:pt x="30" y="70"/>
                    <a:pt x="30" y="70"/>
                    <a:pt x="30" y="70"/>
                  </a:cubicBezTo>
                  <a:cubicBezTo>
                    <a:pt x="30" y="70"/>
                    <a:pt x="30" y="70"/>
                    <a:pt x="30" y="70"/>
                  </a:cubicBezTo>
                  <a:cubicBezTo>
                    <a:pt x="30" y="71"/>
                    <a:pt x="30" y="71"/>
                    <a:pt x="30" y="71"/>
                  </a:cubicBezTo>
                  <a:cubicBezTo>
                    <a:pt x="30" y="72"/>
                    <a:pt x="30" y="72"/>
                    <a:pt x="30" y="73"/>
                  </a:cubicBezTo>
                  <a:cubicBezTo>
                    <a:pt x="30" y="73"/>
                    <a:pt x="30" y="73"/>
                    <a:pt x="30" y="73"/>
                  </a:cubicBezTo>
                  <a:cubicBezTo>
                    <a:pt x="30" y="74"/>
                    <a:pt x="30" y="74"/>
                    <a:pt x="30" y="74"/>
                  </a:cubicBezTo>
                  <a:cubicBezTo>
                    <a:pt x="30" y="74"/>
                    <a:pt x="30" y="74"/>
                    <a:pt x="30" y="74"/>
                  </a:cubicBezTo>
                  <a:cubicBezTo>
                    <a:pt x="30" y="75"/>
                    <a:pt x="30" y="75"/>
                    <a:pt x="30" y="75"/>
                  </a:cubicBezTo>
                  <a:cubicBezTo>
                    <a:pt x="30" y="75"/>
                    <a:pt x="30" y="75"/>
                    <a:pt x="30" y="75"/>
                  </a:cubicBezTo>
                  <a:cubicBezTo>
                    <a:pt x="30" y="76"/>
                    <a:pt x="30" y="76"/>
                    <a:pt x="30" y="76"/>
                  </a:cubicBezTo>
                  <a:cubicBezTo>
                    <a:pt x="30" y="76"/>
                    <a:pt x="30" y="76"/>
                    <a:pt x="30" y="76"/>
                  </a:cubicBezTo>
                  <a:cubicBezTo>
                    <a:pt x="30" y="76"/>
                    <a:pt x="30" y="77"/>
                    <a:pt x="30" y="77"/>
                  </a:cubicBezTo>
                  <a:cubicBezTo>
                    <a:pt x="30" y="77"/>
                    <a:pt x="30" y="77"/>
                    <a:pt x="30" y="77"/>
                  </a:cubicBezTo>
                  <a:cubicBezTo>
                    <a:pt x="30" y="77"/>
                    <a:pt x="30" y="77"/>
                    <a:pt x="30" y="78"/>
                  </a:cubicBezTo>
                  <a:cubicBezTo>
                    <a:pt x="30" y="78"/>
                    <a:pt x="30" y="78"/>
                    <a:pt x="29" y="78"/>
                  </a:cubicBezTo>
                  <a:cubicBezTo>
                    <a:pt x="29" y="78"/>
                    <a:pt x="29" y="78"/>
                    <a:pt x="29" y="78"/>
                  </a:cubicBezTo>
                  <a:cubicBezTo>
                    <a:pt x="29" y="78"/>
                    <a:pt x="29" y="78"/>
                    <a:pt x="29" y="78"/>
                  </a:cubicBezTo>
                  <a:cubicBezTo>
                    <a:pt x="29" y="78"/>
                    <a:pt x="29" y="79"/>
                    <a:pt x="29" y="79"/>
                  </a:cubicBezTo>
                  <a:cubicBezTo>
                    <a:pt x="29" y="79"/>
                    <a:pt x="29" y="79"/>
                    <a:pt x="29" y="79"/>
                  </a:cubicBezTo>
                  <a:cubicBezTo>
                    <a:pt x="29" y="79"/>
                    <a:pt x="29" y="80"/>
                    <a:pt x="29" y="80"/>
                  </a:cubicBezTo>
                  <a:cubicBezTo>
                    <a:pt x="29" y="80"/>
                    <a:pt x="29" y="81"/>
                    <a:pt x="29" y="82"/>
                  </a:cubicBezTo>
                  <a:cubicBezTo>
                    <a:pt x="29" y="82"/>
                    <a:pt x="29" y="83"/>
                    <a:pt x="29" y="83"/>
                  </a:cubicBezTo>
                  <a:cubicBezTo>
                    <a:pt x="29" y="83"/>
                    <a:pt x="29" y="83"/>
                    <a:pt x="29" y="83"/>
                  </a:cubicBezTo>
                  <a:cubicBezTo>
                    <a:pt x="29" y="84"/>
                    <a:pt x="29" y="84"/>
                    <a:pt x="29" y="84"/>
                  </a:cubicBezTo>
                  <a:cubicBezTo>
                    <a:pt x="29" y="84"/>
                    <a:pt x="29" y="84"/>
                    <a:pt x="29" y="84"/>
                  </a:cubicBezTo>
                  <a:cubicBezTo>
                    <a:pt x="29" y="84"/>
                    <a:pt x="29" y="85"/>
                    <a:pt x="29" y="85"/>
                  </a:cubicBezTo>
                  <a:cubicBezTo>
                    <a:pt x="29" y="85"/>
                    <a:pt x="29" y="85"/>
                    <a:pt x="29" y="85"/>
                  </a:cubicBezTo>
                  <a:cubicBezTo>
                    <a:pt x="29" y="85"/>
                    <a:pt x="29" y="85"/>
                    <a:pt x="29" y="86"/>
                  </a:cubicBezTo>
                  <a:cubicBezTo>
                    <a:pt x="28" y="87"/>
                    <a:pt x="28" y="89"/>
                    <a:pt x="28" y="91"/>
                  </a:cubicBezTo>
                  <a:cubicBezTo>
                    <a:pt x="28" y="91"/>
                    <a:pt x="28" y="91"/>
                    <a:pt x="28" y="92"/>
                  </a:cubicBezTo>
                  <a:cubicBezTo>
                    <a:pt x="28" y="92"/>
                    <a:pt x="28" y="92"/>
                    <a:pt x="28" y="92"/>
                  </a:cubicBezTo>
                  <a:cubicBezTo>
                    <a:pt x="28" y="92"/>
                    <a:pt x="28" y="92"/>
                    <a:pt x="28" y="92"/>
                  </a:cubicBezTo>
                  <a:cubicBezTo>
                    <a:pt x="28" y="92"/>
                    <a:pt x="28" y="92"/>
                    <a:pt x="28" y="92"/>
                  </a:cubicBezTo>
                  <a:cubicBezTo>
                    <a:pt x="28" y="92"/>
                    <a:pt x="28" y="93"/>
                    <a:pt x="28" y="93"/>
                  </a:cubicBezTo>
                  <a:cubicBezTo>
                    <a:pt x="28" y="93"/>
                    <a:pt x="28" y="93"/>
                    <a:pt x="28" y="93"/>
                  </a:cubicBezTo>
                  <a:cubicBezTo>
                    <a:pt x="28" y="93"/>
                    <a:pt x="28" y="93"/>
                    <a:pt x="28" y="93"/>
                  </a:cubicBezTo>
                  <a:cubicBezTo>
                    <a:pt x="28" y="93"/>
                    <a:pt x="27" y="93"/>
                    <a:pt x="27" y="93"/>
                  </a:cubicBezTo>
                  <a:cubicBezTo>
                    <a:pt x="27" y="93"/>
                    <a:pt x="27" y="94"/>
                    <a:pt x="27" y="94"/>
                  </a:cubicBezTo>
                  <a:cubicBezTo>
                    <a:pt x="27" y="94"/>
                    <a:pt x="27" y="94"/>
                    <a:pt x="27" y="94"/>
                  </a:cubicBezTo>
                  <a:cubicBezTo>
                    <a:pt x="27" y="94"/>
                    <a:pt x="27" y="95"/>
                    <a:pt x="27" y="95"/>
                  </a:cubicBezTo>
                  <a:cubicBezTo>
                    <a:pt x="28" y="96"/>
                    <a:pt x="29" y="96"/>
                    <a:pt x="29" y="97"/>
                  </a:cubicBezTo>
                  <a:cubicBezTo>
                    <a:pt x="30" y="97"/>
                    <a:pt x="30" y="97"/>
                    <a:pt x="31" y="97"/>
                  </a:cubicBezTo>
                  <a:cubicBezTo>
                    <a:pt x="32" y="97"/>
                    <a:pt x="33" y="97"/>
                    <a:pt x="34" y="97"/>
                  </a:cubicBezTo>
                  <a:cubicBezTo>
                    <a:pt x="36" y="97"/>
                    <a:pt x="38" y="97"/>
                    <a:pt x="39" y="97"/>
                  </a:cubicBezTo>
                  <a:cubicBezTo>
                    <a:pt x="41" y="97"/>
                    <a:pt x="42" y="97"/>
                    <a:pt x="42" y="96"/>
                  </a:cubicBezTo>
                  <a:cubicBezTo>
                    <a:pt x="43" y="96"/>
                    <a:pt x="43" y="96"/>
                    <a:pt x="43" y="96"/>
                  </a:cubicBezTo>
                  <a:cubicBezTo>
                    <a:pt x="43" y="96"/>
                    <a:pt x="43" y="96"/>
                    <a:pt x="43" y="96"/>
                  </a:cubicBezTo>
                  <a:cubicBezTo>
                    <a:pt x="43" y="96"/>
                    <a:pt x="43" y="96"/>
                    <a:pt x="43" y="96"/>
                  </a:cubicBezTo>
                  <a:cubicBezTo>
                    <a:pt x="43" y="96"/>
                    <a:pt x="43" y="96"/>
                    <a:pt x="43" y="96"/>
                  </a:cubicBezTo>
                  <a:cubicBezTo>
                    <a:pt x="43" y="96"/>
                    <a:pt x="43" y="96"/>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3" y="95"/>
                    <a:pt x="43" y="95"/>
                    <a:pt x="43" y="95"/>
                  </a:cubicBezTo>
                  <a:cubicBezTo>
                    <a:pt x="44" y="95"/>
                    <a:pt x="44" y="95"/>
                    <a:pt x="44" y="95"/>
                  </a:cubicBezTo>
                  <a:cubicBezTo>
                    <a:pt x="44" y="95"/>
                    <a:pt x="44" y="94"/>
                    <a:pt x="44" y="94"/>
                  </a:cubicBezTo>
                  <a:cubicBezTo>
                    <a:pt x="44" y="94"/>
                    <a:pt x="44" y="94"/>
                    <a:pt x="44" y="94"/>
                  </a:cubicBezTo>
                  <a:cubicBezTo>
                    <a:pt x="44" y="94"/>
                    <a:pt x="44" y="93"/>
                    <a:pt x="44" y="92"/>
                  </a:cubicBezTo>
                  <a:cubicBezTo>
                    <a:pt x="44" y="92"/>
                    <a:pt x="44" y="92"/>
                    <a:pt x="44" y="92"/>
                  </a:cubicBezTo>
                  <a:cubicBezTo>
                    <a:pt x="44" y="92"/>
                    <a:pt x="44" y="92"/>
                    <a:pt x="44" y="92"/>
                  </a:cubicBezTo>
                  <a:cubicBezTo>
                    <a:pt x="59" y="92"/>
                    <a:pt x="74" y="92"/>
                    <a:pt x="89" y="92"/>
                  </a:cubicBezTo>
                  <a:cubicBezTo>
                    <a:pt x="92" y="92"/>
                    <a:pt x="96" y="92"/>
                    <a:pt x="100" y="92"/>
                  </a:cubicBezTo>
                  <a:cubicBezTo>
                    <a:pt x="102" y="92"/>
                    <a:pt x="103" y="92"/>
                    <a:pt x="105" y="92"/>
                  </a:cubicBezTo>
                  <a:cubicBezTo>
                    <a:pt x="105" y="92"/>
                    <a:pt x="105" y="92"/>
                    <a:pt x="105" y="92"/>
                  </a:cubicBezTo>
                  <a:cubicBezTo>
                    <a:pt x="105" y="92"/>
                    <a:pt x="105" y="92"/>
                    <a:pt x="105" y="92"/>
                  </a:cubicBezTo>
                  <a:cubicBezTo>
                    <a:pt x="105" y="92"/>
                    <a:pt x="105" y="92"/>
                    <a:pt x="105" y="92"/>
                  </a:cubicBezTo>
                  <a:cubicBezTo>
                    <a:pt x="105" y="92"/>
                    <a:pt x="105" y="92"/>
                    <a:pt x="106" y="92"/>
                  </a:cubicBezTo>
                  <a:cubicBezTo>
                    <a:pt x="106" y="92"/>
                    <a:pt x="105" y="92"/>
                    <a:pt x="106" y="92"/>
                  </a:cubicBezTo>
                  <a:cubicBezTo>
                    <a:pt x="106" y="93"/>
                    <a:pt x="106" y="93"/>
                    <a:pt x="106" y="94"/>
                  </a:cubicBezTo>
                  <a:cubicBezTo>
                    <a:pt x="106" y="94"/>
                    <a:pt x="106" y="94"/>
                    <a:pt x="106" y="94"/>
                  </a:cubicBezTo>
                  <a:cubicBezTo>
                    <a:pt x="106" y="94"/>
                    <a:pt x="106" y="95"/>
                    <a:pt x="106" y="95"/>
                  </a:cubicBezTo>
                  <a:cubicBezTo>
                    <a:pt x="106" y="95"/>
                    <a:pt x="106" y="95"/>
                    <a:pt x="106" y="95"/>
                  </a:cubicBezTo>
                  <a:cubicBezTo>
                    <a:pt x="106" y="95"/>
                    <a:pt x="106" y="95"/>
                    <a:pt x="106" y="95"/>
                  </a:cubicBezTo>
                  <a:cubicBezTo>
                    <a:pt x="106" y="95"/>
                    <a:pt x="106" y="95"/>
                    <a:pt x="106" y="95"/>
                  </a:cubicBezTo>
                  <a:cubicBezTo>
                    <a:pt x="106" y="95"/>
                    <a:pt x="106" y="95"/>
                    <a:pt x="106" y="96"/>
                  </a:cubicBezTo>
                  <a:cubicBezTo>
                    <a:pt x="106" y="96"/>
                    <a:pt x="106" y="96"/>
                    <a:pt x="106" y="96"/>
                  </a:cubicBezTo>
                  <a:cubicBezTo>
                    <a:pt x="106" y="96"/>
                    <a:pt x="106" y="96"/>
                    <a:pt x="106" y="96"/>
                  </a:cubicBezTo>
                  <a:cubicBezTo>
                    <a:pt x="106" y="96"/>
                    <a:pt x="107" y="96"/>
                    <a:pt x="107" y="96"/>
                  </a:cubicBezTo>
                  <a:cubicBezTo>
                    <a:pt x="107" y="96"/>
                    <a:pt x="107" y="96"/>
                    <a:pt x="107" y="96"/>
                  </a:cubicBezTo>
                  <a:cubicBezTo>
                    <a:pt x="108" y="97"/>
                    <a:pt x="109" y="97"/>
                    <a:pt x="111" y="97"/>
                  </a:cubicBezTo>
                  <a:cubicBezTo>
                    <a:pt x="113" y="97"/>
                    <a:pt x="114" y="97"/>
                    <a:pt x="116" y="97"/>
                  </a:cubicBezTo>
                  <a:cubicBezTo>
                    <a:pt x="117" y="97"/>
                    <a:pt x="118" y="97"/>
                    <a:pt x="119" y="97"/>
                  </a:cubicBezTo>
                  <a:cubicBezTo>
                    <a:pt x="119" y="96"/>
                    <a:pt x="119" y="96"/>
                    <a:pt x="119" y="96"/>
                  </a:cubicBezTo>
                  <a:cubicBezTo>
                    <a:pt x="119" y="96"/>
                    <a:pt x="119" y="96"/>
                    <a:pt x="119" y="96"/>
                  </a:cubicBezTo>
                  <a:cubicBezTo>
                    <a:pt x="119" y="96"/>
                    <a:pt x="119" y="96"/>
                    <a:pt x="119" y="96"/>
                  </a:cubicBezTo>
                  <a:cubicBezTo>
                    <a:pt x="119" y="96"/>
                    <a:pt x="119" y="96"/>
                    <a:pt x="120" y="96"/>
                  </a:cubicBezTo>
                  <a:cubicBezTo>
                    <a:pt x="120" y="96"/>
                    <a:pt x="120" y="96"/>
                    <a:pt x="120" y="96"/>
                  </a:cubicBezTo>
                  <a:cubicBezTo>
                    <a:pt x="120" y="96"/>
                    <a:pt x="120" y="96"/>
                    <a:pt x="120" y="96"/>
                  </a:cubicBezTo>
                  <a:cubicBezTo>
                    <a:pt x="120" y="96"/>
                    <a:pt x="120" y="96"/>
                    <a:pt x="120" y="95"/>
                  </a:cubicBezTo>
                  <a:cubicBezTo>
                    <a:pt x="120" y="95"/>
                    <a:pt x="120" y="95"/>
                    <a:pt x="120" y="95"/>
                  </a:cubicBezTo>
                  <a:cubicBezTo>
                    <a:pt x="120" y="95"/>
                    <a:pt x="120" y="95"/>
                    <a:pt x="120" y="95"/>
                  </a:cubicBezTo>
                  <a:cubicBezTo>
                    <a:pt x="120" y="95"/>
                    <a:pt x="120" y="95"/>
                    <a:pt x="120" y="95"/>
                  </a:cubicBezTo>
                  <a:cubicBezTo>
                    <a:pt x="121" y="94"/>
                    <a:pt x="120" y="93"/>
                    <a:pt x="120" y="93"/>
                  </a:cubicBezTo>
                  <a:cubicBezTo>
                    <a:pt x="120" y="92"/>
                    <a:pt x="120" y="92"/>
                    <a:pt x="120" y="92"/>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2">
                <a:solidFill>
                  <a:prstClr val="black"/>
                </a:solidFill>
              </a:endParaRPr>
            </a:p>
          </p:txBody>
        </p:sp>
        <p:sp>
          <p:nvSpPr>
            <p:cNvPr id="103" name="Freeform 9"/>
            <p:cNvSpPr>
              <a:spLocks noEditPoints="1"/>
            </p:cNvSpPr>
            <p:nvPr/>
          </p:nvSpPr>
          <p:spPr bwMode="auto">
            <a:xfrm>
              <a:off x="3243263" y="3246438"/>
              <a:ext cx="382587" cy="138112"/>
            </a:xfrm>
            <a:custGeom>
              <a:avLst/>
              <a:gdLst>
                <a:gd name="T0" fmla="*/ 31 w 102"/>
                <a:gd name="T1" fmla="*/ 26 h 37"/>
                <a:gd name="T2" fmla="*/ 30 w 102"/>
                <a:gd name="T3" fmla="*/ 29 h 37"/>
                <a:gd name="T4" fmla="*/ 15 w 102"/>
                <a:gd name="T5" fmla="*/ 29 h 37"/>
                <a:gd name="T6" fmla="*/ 17 w 102"/>
                <a:gd name="T7" fmla="*/ 14 h 37"/>
                <a:gd name="T8" fmla="*/ 31 w 102"/>
                <a:gd name="T9" fmla="*/ 17 h 37"/>
                <a:gd name="T10" fmla="*/ 29 w 102"/>
                <a:gd name="T11" fmla="*/ 18 h 37"/>
                <a:gd name="T12" fmla="*/ 16 w 102"/>
                <a:gd name="T13" fmla="*/ 15 h 37"/>
                <a:gd name="T14" fmla="*/ 44 w 102"/>
                <a:gd name="T15" fmla="*/ 25 h 37"/>
                <a:gd name="T16" fmla="*/ 60 w 102"/>
                <a:gd name="T17" fmla="*/ 26 h 37"/>
                <a:gd name="T18" fmla="*/ 59 w 102"/>
                <a:gd name="T19" fmla="*/ 29 h 37"/>
                <a:gd name="T20" fmla="*/ 43 w 102"/>
                <a:gd name="T21" fmla="*/ 27 h 37"/>
                <a:gd name="T22" fmla="*/ 58 w 102"/>
                <a:gd name="T23" fmla="*/ 14 h 37"/>
                <a:gd name="T24" fmla="*/ 59 w 102"/>
                <a:gd name="T25" fmla="*/ 17 h 37"/>
                <a:gd name="T26" fmla="*/ 44 w 102"/>
                <a:gd name="T27" fmla="*/ 18 h 37"/>
                <a:gd name="T28" fmla="*/ 72 w 102"/>
                <a:gd name="T29" fmla="*/ 14 h 37"/>
                <a:gd name="T30" fmla="*/ 85 w 102"/>
                <a:gd name="T31" fmla="*/ 18 h 37"/>
                <a:gd name="T32" fmla="*/ 72 w 102"/>
                <a:gd name="T33" fmla="*/ 16 h 37"/>
                <a:gd name="T34" fmla="*/ 74 w 102"/>
                <a:gd name="T35" fmla="*/ 29 h 37"/>
                <a:gd name="T36" fmla="*/ 73 w 102"/>
                <a:gd name="T37" fmla="*/ 25 h 37"/>
                <a:gd name="T38" fmla="*/ 1 w 102"/>
                <a:gd name="T39" fmla="*/ 36 h 37"/>
                <a:gd name="T40" fmla="*/ 13 w 102"/>
                <a:gd name="T41" fmla="*/ 37 h 37"/>
                <a:gd name="T42" fmla="*/ 90 w 102"/>
                <a:gd name="T43" fmla="*/ 37 h 37"/>
                <a:gd name="T44" fmla="*/ 100 w 102"/>
                <a:gd name="T45" fmla="*/ 37 h 37"/>
                <a:gd name="T46" fmla="*/ 101 w 102"/>
                <a:gd name="T47" fmla="*/ 36 h 37"/>
                <a:gd name="T48" fmla="*/ 101 w 102"/>
                <a:gd name="T49" fmla="*/ 35 h 37"/>
                <a:gd name="T50" fmla="*/ 100 w 102"/>
                <a:gd name="T51" fmla="*/ 30 h 37"/>
                <a:gd name="T52" fmla="*/ 100 w 102"/>
                <a:gd name="T53" fmla="*/ 28 h 37"/>
                <a:gd name="T54" fmla="*/ 100 w 102"/>
                <a:gd name="T55" fmla="*/ 25 h 37"/>
                <a:gd name="T56" fmla="*/ 99 w 102"/>
                <a:gd name="T57" fmla="*/ 22 h 37"/>
                <a:gd name="T58" fmla="*/ 99 w 102"/>
                <a:gd name="T59" fmla="*/ 20 h 37"/>
                <a:gd name="T60" fmla="*/ 99 w 102"/>
                <a:gd name="T61" fmla="*/ 18 h 37"/>
                <a:gd name="T62" fmla="*/ 99 w 102"/>
                <a:gd name="T63" fmla="*/ 16 h 37"/>
                <a:gd name="T64" fmla="*/ 98 w 102"/>
                <a:gd name="T65" fmla="*/ 13 h 37"/>
                <a:gd name="T66" fmla="*/ 98 w 102"/>
                <a:gd name="T67" fmla="*/ 7 h 37"/>
                <a:gd name="T68" fmla="*/ 96 w 102"/>
                <a:gd name="T69" fmla="*/ 7 h 37"/>
                <a:gd name="T70" fmla="*/ 89 w 102"/>
                <a:gd name="T71" fmla="*/ 7 h 37"/>
                <a:gd name="T72" fmla="*/ 73 w 102"/>
                <a:gd name="T73" fmla="*/ 7 h 37"/>
                <a:gd name="T74" fmla="*/ 72 w 102"/>
                <a:gd name="T75" fmla="*/ 3 h 37"/>
                <a:gd name="T76" fmla="*/ 72 w 102"/>
                <a:gd name="T77" fmla="*/ 1 h 37"/>
                <a:gd name="T78" fmla="*/ 71 w 102"/>
                <a:gd name="T79" fmla="*/ 1 h 37"/>
                <a:gd name="T80" fmla="*/ 69 w 102"/>
                <a:gd name="T81" fmla="*/ 0 h 37"/>
                <a:gd name="T82" fmla="*/ 57 w 102"/>
                <a:gd name="T83" fmla="*/ 7 h 37"/>
                <a:gd name="T84" fmla="*/ 44 w 102"/>
                <a:gd name="T85" fmla="*/ 2 h 37"/>
                <a:gd name="T86" fmla="*/ 43 w 102"/>
                <a:gd name="T87" fmla="*/ 1 h 37"/>
                <a:gd name="T88" fmla="*/ 40 w 102"/>
                <a:gd name="T89" fmla="*/ 0 h 37"/>
                <a:gd name="T90" fmla="*/ 32 w 102"/>
                <a:gd name="T91" fmla="*/ 0 h 37"/>
                <a:gd name="T92" fmla="*/ 32 w 102"/>
                <a:gd name="T93" fmla="*/ 1 h 37"/>
                <a:gd name="T94" fmla="*/ 31 w 102"/>
                <a:gd name="T95" fmla="*/ 5 h 37"/>
                <a:gd name="T96" fmla="*/ 31 w 102"/>
                <a:gd name="T97" fmla="*/ 6 h 37"/>
                <a:gd name="T98" fmla="*/ 5 w 102"/>
                <a:gd name="T99" fmla="*/ 7 h 37"/>
                <a:gd name="T100" fmla="*/ 3 w 102"/>
                <a:gd name="T101" fmla="*/ 9 h 37"/>
                <a:gd name="T102" fmla="*/ 3 w 102"/>
                <a:gd name="T103" fmla="*/ 18 h 37"/>
                <a:gd name="T104" fmla="*/ 3 w 102"/>
                <a:gd name="T105" fmla="*/ 20 h 37"/>
                <a:gd name="T106" fmla="*/ 2 w 102"/>
                <a:gd name="T107" fmla="*/ 23 h 37"/>
                <a:gd name="T108" fmla="*/ 2 w 102"/>
                <a:gd name="T109" fmla="*/ 25 h 37"/>
                <a:gd name="T110" fmla="*/ 2 w 102"/>
                <a:gd name="T111" fmla="*/ 29 h 37"/>
                <a:gd name="T112" fmla="*/ 1 w 102"/>
                <a:gd name="T113" fmla="*/ 30 h 37"/>
                <a:gd name="T114" fmla="*/ 1 w 102"/>
                <a:gd name="T115" fmla="*/ 3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02" h="37">
                  <a:moveTo>
                    <a:pt x="15" y="27"/>
                  </a:moveTo>
                  <a:cubicBezTo>
                    <a:pt x="15" y="27"/>
                    <a:pt x="15" y="26"/>
                    <a:pt x="15" y="26"/>
                  </a:cubicBezTo>
                  <a:cubicBezTo>
                    <a:pt x="15" y="26"/>
                    <a:pt x="16" y="26"/>
                    <a:pt x="16" y="26"/>
                  </a:cubicBezTo>
                  <a:cubicBezTo>
                    <a:pt x="16" y="26"/>
                    <a:pt x="16" y="25"/>
                    <a:pt x="16" y="25"/>
                  </a:cubicBezTo>
                  <a:cubicBezTo>
                    <a:pt x="16" y="25"/>
                    <a:pt x="16" y="25"/>
                    <a:pt x="16" y="25"/>
                  </a:cubicBezTo>
                  <a:cubicBezTo>
                    <a:pt x="21" y="25"/>
                    <a:pt x="25" y="25"/>
                    <a:pt x="30" y="25"/>
                  </a:cubicBezTo>
                  <a:cubicBezTo>
                    <a:pt x="30" y="25"/>
                    <a:pt x="30" y="26"/>
                    <a:pt x="31" y="26"/>
                  </a:cubicBezTo>
                  <a:cubicBezTo>
                    <a:pt x="31" y="26"/>
                    <a:pt x="31" y="27"/>
                    <a:pt x="31" y="27"/>
                  </a:cubicBezTo>
                  <a:cubicBezTo>
                    <a:pt x="31" y="27"/>
                    <a:pt x="31" y="27"/>
                    <a:pt x="30" y="27"/>
                  </a:cubicBezTo>
                  <a:cubicBezTo>
                    <a:pt x="30" y="28"/>
                    <a:pt x="31" y="28"/>
                    <a:pt x="30" y="28"/>
                  </a:cubicBezTo>
                  <a:cubicBezTo>
                    <a:pt x="30" y="28"/>
                    <a:pt x="30" y="28"/>
                    <a:pt x="30" y="29"/>
                  </a:cubicBezTo>
                  <a:cubicBezTo>
                    <a:pt x="30" y="29"/>
                    <a:pt x="30" y="29"/>
                    <a:pt x="30" y="29"/>
                  </a:cubicBezTo>
                  <a:cubicBezTo>
                    <a:pt x="30" y="29"/>
                    <a:pt x="30" y="29"/>
                    <a:pt x="30" y="29"/>
                  </a:cubicBezTo>
                  <a:cubicBezTo>
                    <a:pt x="30" y="29"/>
                    <a:pt x="30" y="29"/>
                    <a:pt x="30" y="29"/>
                  </a:cubicBezTo>
                  <a:cubicBezTo>
                    <a:pt x="30" y="29"/>
                    <a:pt x="30" y="29"/>
                    <a:pt x="30" y="29"/>
                  </a:cubicBezTo>
                  <a:cubicBezTo>
                    <a:pt x="30" y="29"/>
                    <a:pt x="30" y="29"/>
                    <a:pt x="30" y="29"/>
                  </a:cubicBezTo>
                  <a:cubicBezTo>
                    <a:pt x="29" y="29"/>
                    <a:pt x="29" y="29"/>
                    <a:pt x="29" y="29"/>
                  </a:cubicBezTo>
                  <a:cubicBezTo>
                    <a:pt x="28" y="29"/>
                    <a:pt x="27" y="29"/>
                    <a:pt x="26" y="29"/>
                  </a:cubicBezTo>
                  <a:cubicBezTo>
                    <a:pt x="22" y="29"/>
                    <a:pt x="19" y="29"/>
                    <a:pt x="15" y="29"/>
                  </a:cubicBezTo>
                  <a:cubicBezTo>
                    <a:pt x="15" y="29"/>
                    <a:pt x="15" y="29"/>
                    <a:pt x="15" y="29"/>
                  </a:cubicBezTo>
                  <a:cubicBezTo>
                    <a:pt x="15" y="29"/>
                    <a:pt x="15" y="29"/>
                    <a:pt x="15" y="29"/>
                  </a:cubicBezTo>
                  <a:cubicBezTo>
                    <a:pt x="15" y="28"/>
                    <a:pt x="15" y="27"/>
                    <a:pt x="15" y="27"/>
                  </a:cubicBezTo>
                  <a:close/>
                  <a:moveTo>
                    <a:pt x="16" y="15"/>
                  </a:moveTo>
                  <a:cubicBezTo>
                    <a:pt x="16" y="15"/>
                    <a:pt x="16" y="15"/>
                    <a:pt x="16" y="15"/>
                  </a:cubicBezTo>
                  <a:cubicBezTo>
                    <a:pt x="16" y="15"/>
                    <a:pt x="16" y="15"/>
                    <a:pt x="16" y="15"/>
                  </a:cubicBezTo>
                  <a:cubicBezTo>
                    <a:pt x="16" y="15"/>
                    <a:pt x="16" y="15"/>
                    <a:pt x="16" y="14"/>
                  </a:cubicBezTo>
                  <a:cubicBezTo>
                    <a:pt x="17" y="14"/>
                    <a:pt x="17" y="14"/>
                    <a:pt x="17" y="14"/>
                  </a:cubicBezTo>
                  <a:cubicBezTo>
                    <a:pt x="17" y="14"/>
                    <a:pt x="17" y="14"/>
                    <a:pt x="17" y="14"/>
                  </a:cubicBezTo>
                  <a:cubicBezTo>
                    <a:pt x="17" y="14"/>
                    <a:pt x="17" y="14"/>
                    <a:pt x="17" y="14"/>
                  </a:cubicBezTo>
                  <a:cubicBezTo>
                    <a:pt x="17" y="14"/>
                    <a:pt x="17" y="14"/>
                    <a:pt x="17" y="14"/>
                  </a:cubicBezTo>
                  <a:cubicBezTo>
                    <a:pt x="17" y="14"/>
                    <a:pt x="17" y="14"/>
                    <a:pt x="17" y="14"/>
                  </a:cubicBezTo>
                  <a:cubicBezTo>
                    <a:pt x="22" y="14"/>
                    <a:pt x="26" y="14"/>
                    <a:pt x="30" y="14"/>
                  </a:cubicBezTo>
                  <a:cubicBezTo>
                    <a:pt x="31" y="14"/>
                    <a:pt x="31" y="14"/>
                    <a:pt x="31" y="14"/>
                  </a:cubicBezTo>
                  <a:cubicBezTo>
                    <a:pt x="31" y="15"/>
                    <a:pt x="31" y="15"/>
                    <a:pt x="31" y="15"/>
                  </a:cubicBezTo>
                  <a:cubicBezTo>
                    <a:pt x="31" y="16"/>
                    <a:pt x="31" y="16"/>
                    <a:pt x="31" y="17"/>
                  </a:cubicBezTo>
                  <a:cubicBezTo>
                    <a:pt x="31" y="17"/>
                    <a:pt x="31" y="17"/>
                    <a:pt x="31" y="17"/>
                  </a:cubicBezTo>
                  <a:cubicBezTo>
                    <a:pt x="31" y="17"/>
                    <a:pt x="31" y="17"/>
                    <a:pt x="31" y="17"/>
                  </a:cubicBezTo>
                  <a:cubicBezTo>
                    <a:pt x="31" y="17"/>
                    <a:pt x="31" y="17"/>
                    <a:pt x="31" y="17"/>
                  </a:cubicBezTo>
                  <a:cubicBezTo>
                    <a:pt x="31" y="18"/>
                    <a:pt x="31" y="18"/>
                    <a:pt x="30" y="18"/>
                  </a:cubicBezTo>
                  <a:cubicBezTo>
                    <a:pt x="30" y="18"/>
                    <a:pt x="30" y="18"/>
                    <a:pt x="30" y="18"/>
                  </a:cubicBezTo>
                  <a:cubicBezTo>
                    <a:pt x="30" y="18"/>
                    <a:pt x="30" y="18"/>
                    <a:pt x="30" y="18"/>
                  </a:cubicBezTo>
                  <a:cubicBezTo>
                    <a:pt x="30" y="18"/>
                    <a:pt x="29" y="18"/>
                    <a:pt x="29" y="18"/>
                  </a:cubicBezTo>
                  <a:cubicBezTo>
                    <a:pt x="29" y="18"/>
                    <a:pt x="29" y="18"/>
                    <a:pt x="29" y="18"/>
                  </a:cubicBezTo>
                  <a:cubicBezTo>
                    <a:pt x="25" y="18"/>
                    <a:pt x="21" y="18"/>
                    <a:pt x="17" y="18"/>
                  </a:cubicBezTo>
                  <a:cubicBezTo>
                    <a:pt x="17" y="18"/>
                    <a:pt x="17" y="18"/>
                    <a:pt x="17" y="18"/>
                  </a:cubicBezTo>
                  <a:cubicBezTo>
                    <a:pt x="17" y="18"/>
                    <a:pt x="17" y="18"/>
                    <a:pt x="17" y="18"/>
                  </a:cubicBezTo>
                  <a:cubicBezTo>
                    <a:pt x="17" y="18"/>
                    <a:pt x="17" y="18"/>
                    <a:pt x="17" y="18"/>
                  </a:cubicBezTo>
                  <a:cubicBezTo>
                    <a:pt x="17" y="18"/>
                    <a:pt x="17" y="17"/>
                    <a:pt x="16" y="17"/>
                  </a:cubicBezTo>
                  <a:cubicBezTo>
                    <a:pt x="16" y="17"/>
                    <a:pt x="16" y="16"/>
                    <a:pt x="16" y="15"/>
                  </a:cubicBezTo>
                  <a:moveTo>
                    <a:pt x="43" y="27"/>
                  </a:moveTo>
                  <a:cubicBezTo>
                    <a:pt x="43" y="27"/>
                    <a:pt x="43" y="27"/>
                    <a:pt x="43" y="27"/>
                  </a:cubicBezTo>
                  <a:cubicBezTo>
                    <a:pt x="43" y="26"/>
                    <a:pt x="43" y="26"/>
                    <a:pt x="43" y="26"/>
                  </a:cubicBezTo>
                  <a:cubicBezTo>
                    <a:pt x="43" y="26"/>
                    <a:pt x="43" y="26"/>
                    <a:pt x="43" y="26"/>
                  </a:cubicBezTo>
                  <a:cubicBezTo>
                    <a:pt x="43" y="26"/>
                    <a:pt x="43" y="26"/>
                    <a:pt x="43" y="26"/>
                  </a:cubicBezTo>
                  <a:cubicBezTo>
                    <a:pt x="43" y="26"/>
                    <a:pt x="43" y="26"/>
                    <a:pt x="43" y="26"/>
                  </a:cubicBezTo>
                  <a:cubicBezTo>
                    <a:pt x="44" y="26"/>
                    <a:pt x="44" y="26"/>
                    <a:pt x="44" y="25"/>
                  </a:cubicBezTo>
                  <a:cubicBezTo>
                    <a:pt x="44" y="25"/>
                    <a:pt x="44" y="25"/>
                    <a:pt x="44" y="25"/>
                  </a:cubicBezTo>
                  <a:cubicBezTo>
                    <a:pt x="48" y="25"/>
                    <a:pt x="52" y="25"/>
                    <a:pt x="56" y="25"/>
                  </a:cubicBezTo>
                  <a:cubicBezTo>
                    <a:pt x="57" y="25"/>
                    <a:pt x="58" y="25"/>
                    <a:pt x="59" y="25"/>
                  </a:cubicBezTo>
                  <a:cubicBezTo>
                    <a:pt x="59" y="25"/>
                    <a:pt x="59" y="25"/>
                    <a:pt x="59" y="25"/>
                  </a:cubicBezTo>
                  <a:cubicBezTo>
                    <a:pt x="59" y="25"/>
                    <a:pt x="59" y="25"/>
                    <a:pt x="59" y="25"/>
                  </a:cubicBezTo>
                  <a:cubicBezTo>
                    <a:pt x="59" y="26"/>
                    <a:pt x="59" y="26"/>
                    <a:pt x="59" y="26"/>
                  </a:cubicBezTo>
                  <a:cubicBezTo>
                    <a:pt x="59" y="26"/>
                    <a:pt x="59" y="26"/>
                    <a:pt x="60" y="26"/>
                  </a:cubicBezTo>
                  <a:cubicBezTo>
                    <a:pt x="60" y="26"/>
                    <a:pt x="60" y="26"/>
                    <a:pt x="60" y="26"/>
                  </a:cubicBezTo>
                  <a:cubicBezTo>
                    <a:pt x="60" y="26"/>
                    <a:pt x="60" y="26"/>
                    <a:pt x="60" y="26"/>
                  </a:cubicBezTo>
                  <a:cubicBezTo>
                    <a:pt x="60" y="26"/>
                    <a:pt x="60" y="26"/>
                    <a:pt x="60" y="27"/>
                  </a:cubicBezTo>
                  <a:cubicBezTo>
                    <a:pt x="60" y="27"/>
                    <a:pt x="60" y="27"/>
                    <a:pt x="60" y="27"/>
                  </a:cubicBezTo>
                  <a:cubicBezTo>
                    <a:pt x="60" y="27"/>
                    <a:pt x="60" y="27"/>
                    <a:pt x="60" y="27"/>
                  </a:cubicBezTo>
                  <a:cubicBezTo>
                    <a:pt x="60" y="28"/>
                    <a:pt x="60" y="29"/>
                    <a:pt x="60" y="29"/>
                  </a:cubicBezTo>
                  <a:cubicBezTo>
                    <a:pt x="60" y="29"/>
                    <a:pt x="59" y="29"/>
                    <a:pt x="59" y="29"/>
                  </a:cubicBezTo>
                  <a:cubicBezTo>
                    <a:pt x="59" y="29"/>
                    <a:pt x="59" y="29"/>
                    <a:pt x="59" y="29"/>
                  </a:cubicBezTo>
                  <a:cubicBezTo>
                    <a:pt x="55" y="29"/>
                    <a:pt x="51" y="29"/>
                    <a:pt x="47" y="29"/>
                  </a:cubicBezTo>
                  <a:cubicBezTo>
                    <a:pt x="46" y="29"/>
                    <a:pt x="45" y="29"/>
                    <a:pt x="44" y="29"/>
                  </a:cubicBezTo>
                  <a:cubicBezTo>
                    <a:pt x="44" y="29"/>
                    <a:pt x="44" y="29"/>
                    <a:pt x="44" y="29"/>
                  </a:cubicBezTo>
                  <a:cubicBezTo>
                    <a:pt x="44" y="29"/>
                    <a:pt x="43" y="29"/>
                    <a:pt x="43" y="29"/>
                  </a:cubicBezTo>
                  <a:cubicBezTo>
                    <a:pt x="43" y="29"/>
                    <a:pt x="43" y="29"/>
                    <a:pt x="43" y="29"/>
                  </a:cubicBezTo>
                  <a:cubicBezTo>
                    <a:pt x="43" y="29"/>
                    <a:pt x="43" y="28"/>
                    <a:pt x="43" y="27"/>
                  </a:cubicBezTo>
                  <a:moveTo>
                    <a:pt x="44" y="16"/>
                  </a:moveTo>
                  <a:cubicBezTo>
                    <a:pt x="44" y="16"/>
                    <a:pt x="44" y="15"/>
                    <a:pt x="44" y="15"/>
                  </a:cubicBezTo>
                  <a:cubicBezTo>
                    <a:pt x="44" y="14"/>
                    <a:pt x="44" y="14"/>
                    <a:pt x="44" y="14"/>
                  </a:cubicBezTo>
                  <a:cubicBezTo>
                    <a:pt x="44" y="14"/>
                    <a:pt x="44" y="14"/>
                    <a:pt x="45" y="14"/>
                  </a:cubicBezTo>
                  <a:cubicBezTo>
                    <a:pt x="48" y="14"/>
                    <a:pt x="51" y="14"/>
                    <a:pt x="54" y="14"/>
                  </a:cubicBezTo>
                  <a:cubicBezTo>
                    <a:pt x="56" y="14"/>
                    <a:pt x="57" y="14"/>
                    <a:pt x="58" y="14"/>
                  </a:cubicBezTo>
                  <a:cubicBezTo>
                    <a:pt x="58" y="14"/>
                    <a:pt x="58" y="14"/>
                    <a:pt x="58" y="14"/>
                  </a:cubicBezTo>
                  <a:cubicBezTo>
                    <a:pt x="58" y="14"/>
                    <a:pt x="58" y="14"/>
                    <a:pt x="59" y="14"/>
                  </a:cubicBezTo>
                  <a:cubicBezTo>
                    <a:pt x="59" y="14"/>
                    <a:pt x="59" y="14"/>
                    <a:pt x="59" y="14"/>
                  </a:cubicBezTo>
                  <a:cubicBezTo>
                    <a:pt x="59" y="14"/>
                    <a:pt x="59" y="14"/>
                    <a:pt x="59" y="14"/>
                  </a:cubicBezTo>
                  <a:cubicBezTo>
                    <a:pt x="59" y="14"/>
                    <a:pt x="59" y="14"/>
                    <a:pt x="59" y="15"/>
                  </a:cubicBezTo>
                  <a:cubicBezTo>
                    <a:pt x="59" y="15"/>
                    <a:pt x="59" y="15"/>
                    <a:pt x="59" y="15"/>
                  </a:cubicBezTo>
                  <a:cubicBezTo>
                    <a:pt x="59" y="15"/>
                    <a:pt x="59" y="16"/>
                    <a:pt x="59" y="17"/>
                  </a:cubicBezTo>
                  <a:cubicBezTo>
                    <a:pt x="59" y="17"/>
                    <a:pt x="59" y="17"/>
                    <a:pt x="59" y="17"/>
                  </a:cubicBezTo>
                  <a:cubicBezTo>
                    <a:pt x="59" y="17"/>
                    <a:pt x="59" y="17"/>
                    <a:pt x="59" y="17"/>
                  </a:cubicBezTo>
                  <a:cubicBezTo>
                    <a:pt x="59" y="17"/>
                    <a:pt x="59" y="17"/>
                    <a:pt x="59" y="18"/>
                  </a:cubicBezTo>
                  <a:cubicBezTo>
                    <a:pt x="59" y="18"/>
                    <a:pt x="58" y="18"/>
                    <a:pt x="58" y="18"/>
                  </a:cubicBezTo>
                  <a:cubicBezTo>
                    <a:pt x="58" y="18"/>
                    <a:pt x="58" y="18"/>
                    <a:pt x="58" y="18"/>
                  </a:cubicBezTo>
                  <a:cubicBezTo>
                    <a:pt x="58" y="18"/>
                    <a:pt x="58" y="18"/>
                    <a:pt x="58" y="18"/>
                  </a:cubicBezTo>
                  <a:cubicBezTo>
                    <a:pt x="53" y="18"/>
                    <a:pt x="49" y="18"/>
                    <a:pt x="45" y="18"/>
                  </a:cubicBezTo>
                  <a:cubicBezTo>
                    <a:pt x="44" y="18"/>
                    <a:pt x="44" y="18"/>
                    <a:pt x="44" y="18"/>
                  </a:cubicBezTo>
                  <a:cubicBezTo>
                    <a:pt x="44" y="18"/>
                    <a:pt x="44" y="18"/>
                    <a:pt x="44" y="18"/>
                  </a:cubicBezTo>
                  <a:cubicBezTo>
                    <a:pt x="44" y="18"/>
                    <a:pt x="44" y="18"/>
                    <a:pt x="44" y="18"/>
                  </a:cubicBezTo>
                  <a:cubicBezTo>
                    <a:pt x="44" y="18"/>
                    <a:pt x="44" y="17"/>
                    <a:pt x="44" y="17"/>
                  </a:cubicBezTo>
                  <a:cubicBezTo>
                    <a:pt x="44" y="17"/>
                    <a:pt x="44" y="17"/>
                    <a:pt x="44" y="16"/>
                  </a:cubicBezTo>
                  <a:moveTo>
                    <a:pt x="72" y="16"/>
                  </a:moveTo>
                  <a:cubicBezTo>
                    <a:pt x="72" y="16"/>
                    <a:pt x="72" y="15"/>
                    <a:pt x="72" y="15"/>
                  </a:cubicBezTo>
                  <a:cubicBezTo>
                    <a:pt x="72" y="14"/>
                    <a:pt x="72" y="14"/>
                    <a:pt x="72" y="14"/>
                  </a:cubicBezTo>
                  <a:cubicBezTo>
                    <a:pt x="73" y="14"/>
                    <a:pt x="73" y="14"/>
                    <a:pt x="73" y="14"/>
                  </a:cubicBezTo>
                  <a:cubicBezTo>
                    <a:pt x="76" y="14"/>
                    <a:pt x="80" y="14"/>
                    <a:pt x="83" y="14"/>
                  </a:cubicBezTo>
                  <a:cubicBezTo>
                    <a:pt x="85" y="14"/>
                    <a:pt x="86" y="13"/>
                    <a:pt x="87" y="15"/>
                  </a:cubicBezTo>
                  <a:cubicBezTo>
                    <a:pt x="87" y="15"/>
                    <a:pt x="87" y="15"/>
                    <a:pt x="87" y="16"/>
                  </a:cubicBezTo>
                  <a:cubicBezTo>
                    <a:pt x="87" y="16"/>
                    <a:pt x="87" y="17"/>
                    <a:pt x="87" y="17"/>
                  </a:cubicBezTo>
                  <a:cubicBezTo>
                    <a:pt x="87" y="17"/>
                    <a:pt x="87" y="18"/>
                    <a:pt x="86" y="18"/>
                  </a:cubicBezTo>
                  <a:cubicBezTo>
                    <a:pt x="86" y="18"/>
                    <a:pt x="86" y="18"/>
                    <a:pt x="85" y="18"/>
                  </a:cubicBezTo>
                  <a:cubicBezTo>
                    <a:pt x="85" y="18"/>
                    <a:pt x="84" y="18"/>
                    <a:pt x="83" y="18"/>
                  </a:cubicBezTo>
                  <a:cubicBezTo>
                    <a:pt x="80" y="18"/>
                    <a:pt x="76" y="18"/>
                    <a:pt x="73" y="18"/>
                  </a:cubicBezTo>
                  <a:cubicBezTo>
                    <a:pt x="73" y="18"/>
                    <a:pt x="73" y="18"/>
                    <a:pt x="73" y="18"/>
                  </a:cubicBezTo>
                  <a:cubicBezTo>
                    <a:pt x="73" y="18"/>
                    <a:pt x="73" y="18"/>
                    <a:pt x="73" y="18"/>
                  </a:cubicBezTo>
                  <a:cubicBezTo>
                    <a:pt x="73" y="18"/>
                    <a:pt x="73" y="18"/>
                    <a:pt x="73" y="18"/>
                  </a:cubicBezTo>
                  <a:cubicBezTo>
                    <a:pt x="72" y="18"/>
                    <a:pt x="72" y="17"/>
                    <a:pt x="72" y="17"/>
                  </a:cubicBezTo>
                  <a:cubicBezTo>
                    <a:pt x="72" y="17"/>
                    <a:pt x="72" y="17"/>
                    <a:pt x="72" y="16"/>
                  </a:cubicBezTo>
                  <a:moveTo>
                    <a:pt x="88" y="26"/>
                  </a:moveTo>
                  <a:cubicBezTo>
                    <a:pt x="88" y="26"/>
                    <a:pt x="88" y="27"/>
                    <a:pt x="88" y="27"/>
                  </a:cubicBezTo>
                  <a:cubicBezTo>
                    <a:pt x="88" y="27"/>
                    <a:pt x="89" y="28"/>
                    <a:pt x="89" y="28"/>
                  </a:cubicBezTo>
                  <a:cubicBezTo>
                    <a:pt x="88" y="29"/>
                    <a:pt x="88" y="29"/>
                    <a:pt x="88" y="29"/>
                  </a:cubicBezTo>
                  <a:cubicBezTo>
                    <a:pt x="88" y="29"/>
                    <a:pt x="87" y="29"/>
                    <a:pt x="87" y="29"/>
                  </a:cubicBezTo>
                  <a:cubicBezTo>
                    <a:pt x="86" y="29"/>
                    <a:pt x="85" y="29"/>
                    <a:pt x="84" y="29"/>
                  </a:cubicBezTo>
                  <a:cubicBezTo>
                    <a:pt x="81" y="29"/>
                    <a:pt x="77" y="29"/>
                    <a:pt x="74" y="29"/>
                  </a:cubicBezTo>
                  <a:cubicBezTo>
                    <a:pt x="74" y="29"/>
                    <a:pt x="74" y="29"/>
                    <a:pt x="73" y="29"/>
                  </a:cubicBezTo>
                  <a:cubicBezTo>
                    <a:pt x="73" y="29"/>
                    <a:pt x="73" y="29"/>
                    <a:pt x="73" y="29"/>
                  </a:cubicBezTo>
                  <a:cubicBezTo>
                    <a:pt x="73" y="29"/>
                    <a:pt x="73" y="29"/>
                    <a:pt x="73" y="29"/>
                  </a:cubicBezTo>
                  <a:cubicBezTo>
                    <a:pt x="73" y="29"/>
                    <a:pt x="73" y="29"/>
                    <a:pt x="73" y="29"/>
                  </a:cubicBezTo>
                  <a:cubicBezTo>
                    <a:pt x="73" y="28"/>
                    <a:pt x="73" y="27"/>
                    <a:pt x="73" y="26"/>
                  </a:cubicBezTo>
                  <a:cubicBezTo>
                    <a:pt x="73" y="26"/>
                    <a:pt x="73" y="26"/>
                    <a:pt x="73" y="26"/>
                  </a:cubicBezTo>
                  <a:cubicBezTo>
                    <a:pt x="73" y="25"/>
                    <a:pt x="73" y="25"/>
                    <a:pt x="73" y="25"/>
                  </a:cubicBezTo>
                  <a:cubicBezTo>
                    <a:pt x="78" y="25"/>
                    <a:pt x="83" y="25"/>
                    <a:pt x="87" y="25"/>
                  </a:cubicBezTo>
                  <a:cubicBezTo>
                    <a:pt x="88" y="26"/>
                    <a:pt x="88" y="26"/>
                    <a:pt x="88" y="26"/>
                  </a:cubicBezTo>
                  <a:moveTo>
                    <a:pt x="1" y="35"/>
                  </a:moveTo>
                  <a:cubicBezTo>
                    <a:pt x="1" y="35"/>
                    <a:pt x="1" y="35"/>
                    <a:pt x="1" y="35"/>
                  </a:cubicBezTo>
                  <a:cubicBezTo>
                    <a:pt x="1" y="35"/>
                    <a:pt x="1" y="35"/>
                    <a:pt x="1" y="36"/>
                  </a:cubicBezTo>
                  <a:cubicBezTo>
                    <a:pt x="1" y="36"/>
                    <a:pt x="1" y="36"/>
                    <a:pt x="1" y="36"/>
                  </a:cubicBezTo>
                  <a:cubicBezTo>
                    <a:pt x="1" y="36"/>
                    <a:pt x="1" y="36"/>
                    <a:pt x="1" y="36"/>
                  </a:cubicBezTo>
                  <a:cubicBezTo>
                    <a:pt x="1" y="36"/>
                    <a:pt x="1" y="36"/>
                    <a:pt x="1" y="36"/>
                  </a:cubicBezTo>
                  <a:cubicBezTo>
                    <a:pt x="1" y="36"/>
                    <a:pt x="1" y="36"/>
                    <a:pt x="2" y="36"/>
                  </a:cubicBezTo>
                  <a:cubicBezTo>
                    <a:pt x="2" y="36"/>
                    <a:pt x="2" y="36"/>
                    <a:pt x="2" y="37"/>
                  </a:cubicBezTo>
                  <a:cubicBezTo>
                    <a:pt x="2" y="37"/>
                    <a:pt x="2" y="37"/>
                    <a:pt x="2" y="37"/>
                  </a:cubicBezTo>
                  <a:cubicBezTo>
                    <a:pt x="2" y="37"/>
                    <a:pt x="3" y="37"/>
                    <a:pt x="4" y="37"/>
                  </a:cubicBezTo>
                  <a:cubicBezTo>
                    <a:pt x="5" y="37"/>
                    <a:pt x="7" y="37"/>
                    <a:pt x="8" y="37"/>
                  </a:cubicBezTo>
                  <a:cubicBezTo>
                    <a:pt x="9" y="37"/>
                    <a:pt x="11" y="37"/>
                    <a:pt x="13" y="37"/>
                  </a:cubicBezTo>
                  <a:cubicBezTo>
                    <a:pt x="13" y="37"/>
                    <a:pt x="14" y="37"/>
                    <a:pt x="14" y="37"/>
                  </a:cubicBezTo>
                  <a:cubicBezTo>
                    <a:pt x="14" y="37"/>
                    <a:pt x="14" y="36"/>
                    <a:pt x="14" y="36"/>
                  </a:cubicBezTo>
                  <a:cubicBezTo>
                    <a:pt x="17" y="36"/>
                    <a:pt x="19" y="36"/>
                    <a:pt x="22" y="36"/>
                  </a:cubicBezTo>
                  <a:cubicBezTo>
                    <a:pt x="41" y="36"/>
                    <a:pt x="60" y="36"/>
                    <a:pt x="78" y="36"/>
                  </a:cubicBezTo>
                  <a:cubicBezTo>
                    <a:pt x="81" y="36"/>
                    <a:pt x="84" y="36"/>
                    <a:pt x="86" y="36"/>
                  </a:cubicBezTo>
                  <a:cubicBezTo>
                    <a:pt x="88" y="36"/>
                    <a:pt x="89" y="36"/>
                    <a:pt x="90" y="36"/>
                  </a:cubicBezTo>
                  <a:cubicBezTo>
                    <a:pt x="90" y="36"/>
                    <a:pt x="90" y="37"/>
                    <a:pt x="90" y="37"/>
                  </a:cubicBezTo>
                  <a:cubicBezTo>
                    <a:pt x="91" y="37"/>
                    <a:pt x="91" y="37"/>
                    <a:pt x="92" y="37"/>
                  </a:cubicBezTo>
                  <a:cubicBezTo>
                    <a:pt x="93" y="37"/>
                    <a:pt x="95" y="37"/>
                    <a:pt x="96" y="37"/>
                  </a:cubicBezTo>
                  <a:cubicBezTo>
                    <a:pt x="96" y="37"/>
                    <a:pt x="96" y="37"/>
                    <a:pt x="96" y="37"/>
                  </a:cubicBezTo>
                  <a:cubicBezTo>
                    <a:pt x="96" y="37"/>
                    <a:pt x="97" y="37"/>
                    <a:pt x="97" y="37"/>
                  </a:cubicBezTo>
                  <a:cubicBezTo>
                    <a:pt x="97" y="37"/>
                    <a:pt x="97" y="37"/>
                    <a:pt x="97" y="37"/>
                  </a:cubicBezTo>
                  <a:cubicBezTo>
                    <a:pt x="97" y="37"/>
                    <a:pt x="97" y="37"/>
                    <a:pt x="98" y="37"/>
                  </a:cubicBezTo>
                  <a:cubicBezTo>
                    <a:pt x="98" y="37"/>
                    <a:pt x="99" y="37"/>
                    <a:pt x="100" y="37"/>
                  </a:cubicBezTo>
                  <a:cubicBezTo>
                    <a:pt x="100" y="37"/>
                    <a:pt x="100" y="37"/>
                    <a:pt x="100" y="37"/>
                  </a:cubicBezTo>
                  <a:cubicBezTo>
                    <a:pt x="100" y="37"/>
                    <a:pt x="100" y="37"/>
                    <a:pt x="100" y="37"/>
                  </a:cubicBezTo>
                  <a:cubicBezTo>
                    <a:pt x="100" y="37"/>
                    <a:pt x="100" y="37"/>
                    <a:pt x="100" y="37"/>
                  </a:cubicBezTo>
                  <a:cubicBezTo>
                    <a:pt x="100" y="37"/>
                    <a:pt x="100" y="36"/>
                    <a:pt x="100" y="36"/>
                  </a:cubicBezTo>
                  <a:cubicBezTo>
                    <a:pt x="100" y="36"/>
                    <a:pt x="100"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6"/>
                    <a:pt x="101" y="36"/>
                    <a:pt x="101" y="36"/>
                  </a:cubicBezTo>
                  <a:cubicBezTo>
                    <a:pt x="101" y="35"/>
                    <a:pt x="101" y="35"/>
                    <a:pt x="101" y="35"/>
                  </a:cubicBezTo>
                  <a:cubicBezTo>
                    <a:pt x="101" y="35"/>
                    <a:pt x="101" y="35"/>
                    <a:pt x="101" y="35"/>
                  </a:cubicBezTo>
                  <a:cubicBezTo>
                    <a:pt x="101" y="35"/>
                    <a:pt x="101" y="35"/>
                    <a:pt x="101" y="35"/>
                  </a:cubicBezTo>
                  <a:cubicBezTo>
                    <a:pt x="101" y="35"/>
                    <a:pt x="102" y="35"/>
                    <a:pt x="102" y="35"/>
                  </a:cubicBezTo>
                  <a:cubicBezTo>
                    <a:pt x="102" y="35"/>
                    <a:pt x="102" y="35"/>
                    <a:pt x="102" y="35"/>
                  </a:cubicBezTo>
                  <a:cubicBezTo>
                    <a:pt x="102" y="35"/>
                    <a:pt x="102" y="35"/>
                    <a:pt x="102" y="35"/>
                  </a:cubicBezTo>
                  <a:cubicBezTo>
                    <a:pt x="102" y="35"/>
                    <a:pt x="101" y="33"/>
                    <a:pt x="101" y="33"/>
                  </a:cubicBezTo>
                  <a:cubicBezTo>
                    <a:pt x="101" y="33"/>
                    <a:pt x="101" y="33"/>
                    <a:pt x="101" y="33"/>
                  </a:cubicBezTo>
                  <a:cubicBezTo>
                    <a:pt x="101" y="33"/>
                    <a:pt x="101" y="33"/>
                    <a:pt x="101" y="33"/>
                  </a:cubicBezTo>
                  <a:cubicBezTo>
                    <a:pt x="101" y="32"/>
                    <a:pt x="101" y="31"/>
                    <a:pt x="100" y="30"/>
                  </a:cubicBezTo>
                  <a:cubicBezTo>
                    <a:pt x="100" y="30"/>
                    <a:pt x="100" y="30"/>
                    <a:pt x="100" y="29"/>
                  </a:cubicBezTo>
                  <a:cubicBezTo>
                    <a:pt x="100" y="29"/>
                    <a:pt x="100" y="29"/>
                    <a:pt x="100" y="29"/>
                  </a:cubicBezTo>
                  <a:cubicBezTo>
                    <a:pt x="100" y="29"/>
                    <a:pt x="100" y="29"/>
                    <a:pt x="100" y="29"/>
                  </a:cubicBezTo>
                  <a:cubicBezTo>
                    <a:pt x="100" y="29"/>
                    <a:pt x="100" y="29"/>
                    <a:pt x="100" y="29"/>
                  </a:cubicBezTo>
                  <a:cubicBezTo>
                    <a:pt x="100" y="29"/>
                    <a:pt x="100" y="28"/>
                    <a:pt x="100" y="28"/>
                  </a:cubicBezTo>
                  <a:cubicBezTo>
                    <a:pt x="100" y="28"/>
                    <a:pt x="100" y="28"/>
                    <a:pt x="100" y="28"/>
                  </a:cubicBezTo>
                  <a:cubicBezTo>
                    <a:pt x="100" y="28"/>
                    <a:pt x="100" y="28"/>
                    <a:pt x="100" y="28"/>
                  </a:cubicBezTo>
                  <a:cubicBezTo>
                    <a:pt x="100" y="28"/>
                    <a:pt x="100" y="28"/>
                    <a:pt x="100" y="28"/>
                  </a:cubicBezTo>
                  <a:cubicBezTo>
                    <a:pt x="100" y="27"/>
                    <a:pt x="100" y="27"/>
                    <a:pt x="100" y="27"/>
                  </a:cubicBezTo>
                  <a:cubicBezTo>
                    <a:pt x="100" y="27"/>
                    <a:pt x="100" y="27"/>
                    <a:pt x="100" y="27"/>
                  </a:cubicBezTo>
                  <a:cubicBezTo>
                    <a:pt x="100" y="27"/>
                    <a:pt x="100" y="26"/>
                    <a:pt x="100" y="26"/>
                  </a:cubicBezTo>
                  <a:cubicBezTo>
                    <a:pt x="100" y="26"/>
                    <a:pt x="100" y="26"/>
                    <a:pt x="100" y="26"/>
                  </a:cubicBezTo>
                  <a:cubicBezTo>
                    <a:pt x="100" y="26"/>
                    <a:pt x="100" y="26"/>
                    <a:pt x="100" y="25"/>
                  </a:cubicBezTo>
                  <a:cubicBezTo>
                    <a:pt x="100" y="25"/>
                    <a:pt x="100" y="25"/>
                    <a:pt x="100" y="25"/>
                  </a:cubicBezTo>
                  <a:cubicBezTo>
                    <a:pt x="100" y="25"/>
                    <a:pt x="100" y="25"/>
                    <a:pt x="100" y="25"/>
                  </a:cubicBezTo>
                  <a:cubicBezTo>
                    <a:pt x="100" y="25"/>
                    <a:pt x="100" y="25"/>
                    <a:pt x="100" y="25"/>
                  </a:cubicBezTo>
                  <a:cubicBezTo>
                    <a:pt x="100" y="24"/>
                    <a:pt x="100" y="23"/>
                    <a:pt x="100" y="23"/>
                  </a:cubicBezTo>
                  <a:cubicBezTo>
                    <a:pt x="100" y="23"/>
                    <a:pt x="99" y="23"/>
                    <a:pt x="99" y="23"/>
                  </a:cubicBezTo>
                  <a:cubicBezTo>
                    <a:pt x="99" y="22"/>
                    <a:pt x="99" y="22"/>
                    <a:pt x="99" y="22"/>
                  </a:cubicBezTo>
                  <a:cubicBezTo>
                    <a:pt x="99" y="22"/>
                    <a:pt x="99" y="22"/>
                    <a:pt x="99" y="22"/>
                  </a:cubicBezTo>
                  <a:cubicBezTo>
                    <a:pt x="99" y="22"/>
                    <a:pt x="99" y="22"/>
                    <a:pt x="99" y="22"/>
                  </a:cubicBezTo>
                  <a:cubicBezTo>
                    <a:pt x="99" y="22"/>
                    <a:pt x="99" y="22"/>
                    <a:pt x="99" y="22"/>
                  </a:cubicBezTo>
                  <a:cubicBezTo>
                    <a:pt x="99" y="22"/>
                    <a:pt x="99" y="21"/>
                    <a:pt x="99" y="21"/>
                  </a:cubicBezTo>
                  <a:cubicBezTo>
                    <a:pt x="99" y="21"/>
                    <a:pt x="99" y="21"/>
                    <a:pt x="99" y="21"/>
                  </a:cubicBezTo>
                  <a:cubicBezTo>
                    <a:pt x="99" y="21"/>
                    <a:pt x="99" y="21"/>
                    <a:pt x="99" y="21"/>
                  </a:cubicBezTo>
                  <a:cubicBezTo>
                    <a:pt x="99" y="21"/>
                    <a:pt x="99" y="21"/>
                    <a:pt x="99" y="21"/>
                  </a:cubicBezTo>
                  <a:cubicBezTo>
                    <a:pt x="99" y="21"/>
                    <a:pt x="99" y="20"/>
                    <a:pt x="99" y="20"/>
                  </a:cubicBezTo>
                  <a:cubicBezTo>
                    <a:pt x="99" y="20"/>
                    <a:pt x="99" y="20"/>
                    <a:pt x="99" y="20"/>
                  </a:cubicBezTo>
                  <a:cubicBezTo>
                    <a:pt x="99" y="20"/>
                    <a:pt x="99" y="20"/>
                    <a:pt x="99" y="19"/>
                  </a:cubicBezTo>
                  <a:cubicBezTo>
                    <a:pt x="99" y="19"/>
                    <a:pt x="99" y="19"/>
                    <a:pt x="99" y="19"/>
                  </a:cubicBezTo>
                  <a:cubicBezTo>
                    <a:pt x="99" y="19"/>
                    <a:pt x="99" y="19"/>
                    <a:pt x="99" y="19"/>
                  </a:cubicBezTo>
                  <a:cubicBezTo>
                    <a:pt x="99" y="19"/>
                    <a:pt x="99" y="19"/>
                    <a:pt x="99" y="19"/>
                  </a:cubicBezTo>
                  <a:cubicBezTo>
                    <a:pt x="99" y="19"/>
                    <a:pt x="99" y="18"/>
                    <a:pt x="99" y="18"/>
                  </a:cubicBezTo>
                  <a:cubicBezTo>
                    <a:pt x="99" y="18"/>
                    <a:pt x="99" y="18"/>
                    <a:pt x="99" y="18"/>
                  </a:cubicBezTo>
                  <a:cubicBezTo>
                    <a:pt x="99" y="18"/>
                    <a:pt x="99" y="18"/>
                    <a:pt x="99" y="18"/>
                  </a:cubicBezTo>
                  <a:cubicBezTo>
                    <a:pt x="99" y="18"/>
                    <a:pt x="99" y="18"/>
                    <a:pt x="99" y="18"/>
                  </a:cubicBezTo>
                  <a:cubicBezTo>
                    <a:pt x="99" y="17"/>
                    <a:pt x="99" y="17"/>
                    <a:pt x="99" y="17"/>
                  </a:cubicBezTo>
                  <a:cubicBezTo>
                    <a:pt x="99" y="17"/>
                    <a:pt x="99" y="17"/>
                    <a:pt x="99" y="17"/>
                  </a:cubicBezTo>
                  <a:cubicBezTo>
                    <a:pt x="99" y="17"/>
                    <a:pt x="99" y="16"/>
                    <a:pt x="99" y="16"/>
                  </a:cubicBezTo>
                  <a:cubicBezTo>
                    <a:pt x="99" y="16"/>
                    <a:pt x="99" y="16"/>
                    <a:pt x="99" y="16"/>
                  </a:cubicBezTo>
                  <a:cubicBezTo>
                    <a:pt x="99" y="16"/>
                    <a:pt x="99" y="16"/>
                    <a:pt x="99" y="16"/>
                  </a:cubicBezTo>
                  <a:cubicBezTo>
                    <a:pt x="99" y="16"/>
                    <a:pt x="99" y="16"/>
                    <a:pt x="99" y="16"/>
                  </a:cubicBezTo>
                  <a:cubicBezTo>
                    <a:pt x="99" y="15"/>
                    <a:pt x="99" y="15"/>
                    <a:pt x="99" y="15"/>
                  </a:cubicBezTo>
                  <a:cubicBezTo>
                    <a:pt x="98" y="15"/>
                    <a:pt x="98" y="15"/>
                    <a:pt x="98" y="15"/>
                  </a:cubicBezTo>
                  <a:cubicBezTo>
                    <a:pt x="98" y="15"/>
                    <a:pt x="98" y="14"/>
                    <a:pt x="98" y="14"/>
                  </a:cubicBezTo>
                  <a:cubicBezTo>
                    <a:pt x="98" y="14"/>
                    <a:pt x="98" y="14"/>
                    <a:pt x="98" y="14"/>
                  </a:cubicBezTo>
                  <a:cubicBezTo>
                    <a:pt x="98" y="14"/>
                    <a:pt x="98" y="14"/>
                    <a:pt x="98" y="14"/>
                  </a:cubicBezTo>
                  <a:cubicBezTo>
                    <a:pt x="98" y="14"/>
                    <a:pt x="98" y="14"/>
                    <a:pt x="98" y="14"/>
                  </a:cubicBezTo>
                  <a:cubicBezTo>
                    <a:pt x="98" y="13"/>
                    <a:pt x="98" y="13"/>
                    <a:pt x="98" y="13"/>
                  </a:cubicBezTo>
                  <a:cubicBezTo>
                    <a:pt x="98" y="13"/>
                    <a:pt x="98" y="13"/>
                    <a:pt x="98" y="13"/>
                  </a:cubicBezTo>
                  <a:cubicBezTo>
                    <a:pt x="98" y="13"/>
                    <a:pt x="98" y="12"/>
                    <a:pt x="98" y="12"/>
                  </a:cubicBezTo>
                  <a:cubicBezTo>
                    <a:pt x="98" y="12"/>
                    <a:pt x="98" y="12"/>
                    <a:pt x="98" y="12"/>
                  </a:cubicBezTo>
                  <a:cubicBezTo>
                    <a:pt x="98" y="12"/>
                    <a:pt x="98" y="11"/>
                    <a:pt x="98" y="11"/>
                  </a:cubicBezTo>
                  <a:cubicBezTo>
                    <a:pt x="98" y="10"/>
                    <a:pt x="98" y="8"/>
                    <a:pt x="98" y="8"/>
                  </a:cubicBezTo>
                  <a:cubicBezTo>
                    <a:pt x="98" y="8"/>
                    <a:pt x="98" y="7"/>
                    <a:pt x="98" y="7"/>
                  </a:cubicBezTo>
                  <a:cubicBezTo>
                    <a:pt x="98" y="7"/>
                    <a:pt x="98" y="7"/>
                    <a:pt x="98"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7" y="7"/>
                  </a:cubicBezTo>
                  <a:cubicBezTo>
                    <a:pt x="97" y="7"/>
                    <a:pt x="97" y="7"/>
                    <a:pt x="96" y="7"/>
                  </a:cubicBezTo>
                  <a:cubicBezTo>
                    <a:pt x="96" y="7"/>
                    <a:pt x="96" y="7"/>
                    <a:pt x="96" y="7"/>
                  </a:cubicBezTo>
                  <a:cubicBezTo>
                    <a:pt x="96" y="7"/>
                    <a:pt x="96" y="7"/>
                    <a:pt x="96" y="7"/>
                  </a:cubicBezTo>
                  <a:cubicBezTo>
                    <a:pt x="96" y="6"/>
                    <a:pt x="96" y="6"/>
                    <a:pt x="96" y="6"/>
                  </a:cubicBezTo>
                  <a:cubicBezTo>
                    <a:pt x="96" y="6"/>
                    <a:pt x="94" y="6"/>
                    <a:pt x="94" y="6"/>
                  </a:cubicBezTo>
                  <a:cubicBezTo>
                    <a:pt x="94" y="6"/>
                    <a:pt x="94" y="6"/>
                    <a:pt x="94" y="6"/>
                  </a:cubicBezTo>
                  <a:cubicBezTo>
                    <a:pt x="93" y="6"/>
                    <a:pt x="92" y="6"/>
                    <a:pt x="90" y="7"/>
                  </a:cubicBezTo>
                  <a:cubicBezTo>
                    <a:pt x="90" y="7"/>
                    <a:pt x="90" y="7"/>
                    <a:pt x="89" y="7"/>
                  </a:cubicBezTo>
                  <a:cubicBezTo>
                    <a:pt x="88" y="7"/>
                    <a:pt x="87" y="6"/>
                    <a:pt x="87" y="7"/>
                  </a:cubicBezTo>
                  <a:cubicBezTo>
                    <a:pt x="86" y="7"/>
                    <a:pt x="86" y="7"/>
                    <a:pt x="85" y="7"/>
                  </a:cubicBezTo>
                  <a:cubicBezTo>
                    <a:pt x="85" y="7"/>
                    <a:pt x="84" y="7"/>
                    <a:pt x="84" y="7"/>
                  </a:cubicBezTo>
                  <a:cubicBezTo>
                    <a:pt x="83" y="7"/>
                    <a:pt x="81" y="7"/>
                    <a:pt x="80" y="7"/>
                  </a:cubicBezTo>
                  <a:cubicBezTo>
                    <a:pt x="80" y="7"/>
                    <a:pt x="78" y="7"/>
                    <a:pt x="78" y="7"/>
                  </a:cubicBezTo>
                  <a:cubicBezTo>
                    <a:pt x="76" y="7"/>
                    <a:pt x="75" y="7"/>
                    <a:pt x="73" y="7"/>
                  </a:cubicBezTo>
                  <a:cubicBezTo>
                    <a:pt x="73" y="7"/>
                    <a:pt x="73" y="7"/>
                    <a:pt x="73" y="7"/>
                  </a:cubicBezTo>
                  <a:cubicBezTo>
                    <a:pt x="73" y="7"/>
                    <a:pt x="73" y="7"/>
                    <a:pt x="73" y="7"/>
                  </a:cubicBezTo>
                  <a:cubicBezTo>
                    <a:pt x="73" y="7"/>
                    <a:pt x="73" y="7"/>
                    <a:pt x="73" y="7"/>
                  </a:cubicBezTo>
                  <a:cubicBezTo>
                    <a:pt x="73" y="7"/>
                    <a:pt x="72" y="6"/>
                    <a:pt x="72" y="6"/>
                  </a:cubicBezTo>
                  <a:cubicBezTo>
                    <a:pt x="72" y="6"/>
                    <a:pt x="72" y="6"/>
                    <a:pt x="72" y="6"/>
                  </a:cubicBezTo>
                  <a:cubicBezTo>
                    <a:pt x="72" y="6"/>
                    <a:pt x="72" y="6"/>
                    <a:pt x="72" y="6"/>
                  </a:cubicBezTo>
                  <a:cubicBezTo>
                    <a:pt x="72" y="5"/>
                    <a:pt x="72" y="4"/>
                    <a:pt x="72" y="3"/>
                  </a:cubicBezTo>
                  <a:cubicBezTo>
                    <a:pt x="72" y="3"/>
                    <a:pt x="72" y="3"/>
                    <a:pt x="72" y="3"/>
                  </a:cubicBezTo>
                  <a:cubicBezTo>
                    <a:pt x="72" y="3"/>
                    <a:pt x="72" y="3"/>
                    <a:pt x="72" y="2"/>
                  </a:cubicBezTo>
                  <a:cubicBezTo>
                    <a:pt x="72" y="2"/>
                    <a:pt x="72" y="2"/>
                    <a:pt x="72" y="2"/>
                  </a:cubicBezTo>
                  <a:cubicBezTo>
                    <a:pt x="72" y="2"/>
                    <a:pt x="72" y="2"/>
                    <a:pt x="72" y="2"/>
                  </a:cubicBezTo>
                  <a:cubicBezTo>
                    <a:pt x="72" y="2"/>
                    <a:pt x="72" y="2"/>
                    <a:pt x="72" y="2"/>
                  </a:cubicBezTo>
                  <a:cubicBezTo>
                    <a:pt x="72" y="2"/>
                    <a:pt x="72" y="2"/>
                    <a:pt x="72" y="2"/>
                  </a:cubicBezTo>
                  <a:cubicBezTo>
                    <a:pt x="72" y="2"/>
                    <a:pt x="72" y="2"/>
                    <a:pt x="72" y="2"/>
                  </a:cubicBezTo>
                  <a:cubicBezTo>
                    <a:pt x="72" y="2"/>
                    <a:pt x="72" y="2"/>
                    <a:pt x="72" y="1"/>
                  </a:cubicBezTo>
                  <a:cubicBezTo>
                    <a:pt x="72" y="1"/>
                    <a:pt x="72" y="1"/>
                    <a:pt x="72" y="1"/>
                  </a:cubicBezTo>
                  <a:cubicBezTo>
                    <a:pt x="72" y="1"/>
                    <a:pt x="72" y="1"/>
                    <a:pt x="72"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1" y="1"/>
                  </a:cubicBezTo>
                  <a:cubicBezTo>
                    <a:pt x="71" y="1"/>
                    <a:pt x="71" y="1"/>
                    <a:pt x="70" y="1"/>
                  </a:cubicBezTo>
                  <a:cubicBezTo>
                    <a:pt x="70" y="1"/>
                    <a:pt x="70" y="1"/>
                    <a:pt x="70" y="1"/>
                  </a:cubicBezTo>
                  <a:cubicBezTo>
                    <a:pt x="70" y="1"/>
                    <a:pt x="70" y="1"/>
                    <a:pt x="70" y="1"/>
                  </a:cubicBezTo>
                  <a:cubicBezTo>
                    <a:pt x="70" y="1"/>
                    <a:pt x="69" y="0"/>
                    <a:pt x="69" y="0"/>
                  </a:cubicBezTo>
                  <a:cubicBezTo>
                    <a:pt x="69" y="0"/>
                    <a:pt x="68" y="0"/>
                    <a:pt x="68" y="0"/>
                  </a:cubicBezTo>
                  <a:cubicBezTo>
                    <a:pt x="67" y="0"/>
                    <a:pt x="67" y="1"/>
                    <a:pt x="66" y="0"/>
                  </a:cubicBezTo>
                  <a:cubicBezTo>
                    <a:pt x="65" y="0"/>
                    <a:pt x="64" y="0"/>
                    <a:pt x="64" y="0"/>
                  </a:cubicBezTo>
                  <a:cubicBezTo>
                    <a:pt x="63" y="0"/>
                    <a:pt x="61" y="0"/>
                    <a:pt x="60" y="0"/>
                  </a:cubicBezTo>
                  <a:cubicBezTo>
                    <a:pt x="59" y="1"/>
                    <a:pt x="59" y="4"/>
                    <a:pt x="59" y="6"/>
                  </a:cubicBezTo>
                  <a:cubicBezTo>
                    <a:pt x="59" y="6"/>
                    <a:pt x="59" y="7"/>
                    <a:pt x="58" y="7"/>
                  </a:cubicBezTo>
                  <a:cubicBezTo>
                    <a:pt x="58" y="7"/>
                    <a:pt x="58" y="7"/>
                    <a:pt x="57" y="7"/>
                  </a:cubicBezTo>
                  <a:cubicBezTo>
                    <a:pt x="56" y="7"/>
                    <a:pt x="56" y="7"/>
                    <a:pt x="55" y="7"/>
                  </a:cubicBezTo>
                  <a:cubicBezTo>
                    <a:pt x="51" y="7"/>
                    <a:pt x="48" y="7"/>
                    <a:pt x="45" y="7"/>
                  </a:cubicBezTo>
                  <a:cubicBezTo>
                    <a:pt x="45" y="7"/>
                    <a:pt x="44" y="6"/>
                    <a:pt x="44" y="6"/>
                  </a:cubicBezTo>
                  <a:cubicBezTo>
                    <a:pt x="44" y="6"/>
                    <a:pt x="44" y="6"/>
                    <a:pt x="44" y="6"/>
                  </a:cubicBezTo>
                  <a:cubicBezTo>
                    <a:pt x="44" y="6"/>
                    <a:pt x="44" y="5"/>
                    <a:pt x="44" y="5"/>
                  </a:cubicBezTo>
                  <a:cubicBezTo>
                    <a:pt x="44" y="4"/>
                    <a:pt x="45" y="3"/>
                    <a:pt x="44" y="2"/>
                  </a:cubicBezTo>
                  <a:cubicBezTo>
                    <a:pt x="44" y="2"/>
                    <a:pt x="44" y="2"/>
                    <a:pt x="44" y="2"/>
                  </a:cubicBezTo>
                  <a:cubicBezTo>
                    <a:pt x="44" y="2"/>
                    <a:pt x="44" y="2"/>
                    <a:pt x="44" y="2"/>
                  </a:cubicBezTo>
                  <a:cubicBezTo>
                    <a:pt x="44" y="2"/>
                    <a:pt x="44" y="2"/>
                    <a:pt x="44" y="2"/>
                  </a:cubicBezTo>
                  <a:cubicBezTo>
                    <a:pt x="44" y="2"/>
                    <a:pt x="44" y="2"/>
                    <a:pt x="44" y="2"/>
                  </a:cubicBezTo>
                  <a:cubicBezTo>
                    <a:pt x="44" y="2"/>
                    <a:pt x="44" y="2"/>
                    <a:pt x="44" y="1"/>
                  </a:cubicBezTo>
                  <a:cubicBezTo>
                    <a:pt x="44" y="1"/>
                    <a:pt x="44" y="1"/>
                    <a:pt x="43" y="1"/>
                  </a:cubicBezTo>
                  <a:cubicBezTo>
                    <a:pt x="43" y="1"/>
                    <a:pt x="43" y="1"/>
                    <a:pt x="43" y="1"/>
                  </a:cubicBezTo>
                  <a:cubicBezTo>
                    <a:pt x="43" y="1"/>
                    <a:pt x="43" y="1"/>
                    <a:pt x="43" y="1"/>
                  </a:cubicBezTo>
                  <a:cubicBezTo>
                    <a:pt x="43" y="1"/>
                    <a:pt x="43" y="1"/>
                    <a:pt x="43" y="1"/>
                  </a:cubicBezTo>
                  <a:cubicBezTo>
                    <a:pt x="43" y="1"/>
                    <a:pt x="43" y="1"/>
                    <a:pt x="43" y="1"/>
                  </a:cubicBezTo>
                  <a:cubicBezTo>
                    <a:pt x="43" y="1"/>
                    <a:pt x="43" y="1"/>
                    <a:pt x="43" y="1"/>
                  </a:cubicBezTo>
                  <a:cubicBezTo>
                    <a:pt x="43" y="1"/>
                    <a:pt x="43" y="1"/>
                    <a:pt x="43" y="1"/>
                  </a:cubicBezTo>
                  <a:cubicBezTo>
                    <a:pt x="42" y="1"/>
                    <a:pt x="42" y="1"/>
                    <a:pt x="41" y="1"/>
                  </a:cubicBezTo>
                  <a:cubicBezTo>
                    <a:pt x="41" y="1"/>
                    <a:pt x="41" y="0"/>
                    <a:pt x="41" y="0"/>
                  </a:cubicBezTo>
                  <a:cubicBezTo>
                    <a:pt x="41" y="0"/>
                    <a:pt x="40" y="0"/>
                    <a:pt x="40" y="0"/>
                  </a:cubicBezTo>
                  <a:cubicBezTo>
                    <a:pt x="39" y="0"/>
                    <a:pt x="39" y="1"/>
                    <a:pt x="38" y="0"/>
                  </a:cubicBezTo>
                  <a:cubicBezTo>
                    <a:pt x="38" y="0"/>
                    <a:pt x="38" y="0"/>
                    <a:pt x="38" y="0"/>
                  </a:cubicBezTo>
                  <a:cubicBezTo>
                    <a:pt x="38" y="0"/>
                    <a:pt x="37" y="0"/>
                    <a:pt x="37" y="0"/>
                  </a:cubicBezTo>
                  <a:cubicBezTo>
                    <a:pt x="36" y="0"/>
                    <a:pt x="35" y="0"/>
                    <a:pt x="34" y="0"/>
                  </a:cubicBezTo>
                  <a:cubicBezTo>
                    <a:pt x="34" y="0"/>
                    <a:pt x="33" y="0"/>
                    <a:pt x="33" y="0"/>
                  </a:cubicBezTo>
                  <a:cubicBezTo>
                    <a:pt x="33" y="0"/>
                    <a:pt x="33" y="0"/>
                    <a:pt x="33" y="0"/>
                  </a:cubicBezTo>
                  <a:cubicBezTo>
                    <a:pt x="33" y="0"/>
                    <a:pt x="32" y="0"/>
                    <a:pt x="32" y="0"/>
                  </a:cubicBezTo>
                  <a:cubicBezTo>
                    <a:pt x="32" y="0"/>
                    <a:pt x="32" y="0"/>
                    <a:pt x="32" y="1"/>
                  </a:cubicBezTo>
                  <a:cubicBezTo>
                    <a:pt x="32" y="1"/>
                    <a:pt x="32" y="1"/>
                    <a:pt x="32" y="1"/>
                  </a:cubicBezTo>
                  <a:cubicBezTo>
                    <a:pt x="32" y="1"/>
                    <a:pt x="32" y="1"/>
                    <a:pt x="32" y="1"/>
                  </a:cubicBezTo>
                  <a:cubicBezTo>
                    <a:pt x="32" y="1"/>
                    <a:pt x="32" y="1"/>
                    <a:pt x="32" y="1"/>
                  </a:cubicBezTo>
                  <a:cubicBezTo>
                    <a:pt x="32" y="1"/>
                    <a:pt x="32" y="1"/>
                    <a:pt x="32" y="1"/>
                  </a:cubicBezTo>
                  <a:cubicBezTo>
                    <a:pt x="32" y="1"/>
                    <a:pt x="32" y="1"/>
                    <a:pt x="32" y="1"/>
                  </a:cubicBezTo>
                  <a:cubicBezTo>
                    <a:pt x="32" y="1"/>
                    <a:pt x="32" y="1"/>
                    <a:pt x="32" y="1"/>
                  </a:cubicBezTo>
                  <a:cubicBezTo>
                    <a:pt x="31" y="1"/>
                    <a:pt x="31" y="1"/>
                    <a:pt x="31" y="1"/>
                  </a:cubicBezTo>
                  <a:cubicBezTo>
                    <a:pt x="31" y="2"/>
                    <a:pt x="31" y="2"/>
                    <a:pt x="31" y="2"/>
                  </a:cubicBezTo>
                  <a:cubicBezTo>
                    <a:pt x="31" y="2"/>
                    <a:pt x="31" y="2"/>
                    <a:pt x="31" y="2"/>
                  </a:cubicBezTo>
                  <a:cubicBezTo>
                    <a:pt x="31" y="2"/>
                    <a:pt x="31" y="2"/>
                    <a:pt x="31" y="2"/>
                  </a:cubicBezTo>
                  <a:cubicBezTo>
                    <a:pt x="31" y="2"/>
                    <a:pt x="31" y="2"/>
                    <a:pt x="31" y="2"/>
                  </a:cubicBezTo>
                  <a:cubicBezTo>
                    <a:pt x="31" y="2"/>
                    <a:pt x="31" y="3"/>
                    <a:pt x="31" y="4"/>
                  </a:cubicBezTo>
                  <a:cubicBezTo>
                    <a:pt x="31" y="4"/>
                    <a:pt x="31" y="4"/>
                    <a:pt x="31" y="5"/>
                  </a:cubicBezTo>
                  <a:cubicBezTo>
                    <a:pt x="31" y="5"/>
                    <a:pt x="31" y="5"/>
                    <a:pt x="31" y="5"/>
                  </a:cubicBezTo>
                  <a:cubicBezTo>
                    <a:pt x="31" y="5"/>
                    <a:pt x="31" y="5"/>
                    <a:pt x="31" y="6"/>
                  </a:cubicBezTo>
                  <a:cubicBezTo>
                    <a:pt x="31" y="6"/>
                    <a:pt x="31" y="6"/>
                    <a:pt x="31" y="6"/>
                  </a:cubicBezTo>
                  <a:cubicBezTo>
                    <a:pt x="31" y="6"/>
                    <a:pt x="31" y="6"/>
                    <a:pt x="31" y="6"/>
                  </a:cubicBezTo>
                  <a:cubicBezTo>
                    <a:pt x="31" y="6"/>
                    <a:pt x="31" y="6"/>
                    <a:pt x="31" y="6"/>
                  </a:cubicBezTo>
                  <a:cubicBezTo>
                    <a:pt x="31" y="6"/>
                    <a:pt x="31" y="6"/>
                    <a:pt x="31" y="6"/>
                  </a:cubicBezTo>
                  <a:cubicBezTo>
                    <a:pt x="31" y="6"/>
                    <a:pt x="31" y="6"/>
                    <a:pt x="31" y="6"/>
                  </a:cubicBezTo>
                  <a:cubicBezTo>
                    <a:pt x="31" y="7"/>
                    <a:pt x="30" y="7"/>
                    <a:pt x="29" y="7"/>
                  </a:cubicBezTo>
                  <a:cubicBezTo>
                    <a:pt x="28" y="7"/>
                    <a:pt x="26" y="7"/>
                    <a:pt x="25" y="7"/>
                  </a:cubicBezTo>
                  <a:cubicBezTo>
                    <a:pt x="20" y="7"/>
                    <a:pt x="15" y="7"/>
                    <a:pt x="11" y="7"/>
                  </a:cubicBezTo>
                  <a:cubicBezTo>
                    <a:pt x="9" y="7"/>
                    <a:pt x="8" y="7"/>
                    <a:pt x="7" y="7"/>
                  </a:cubicBezTo>
                  <a:cubicBezTo>
                    <a:pt x="6" y="7"/>
                    <a:pt x="5" y="6"/>
                    <a:pt x="5" y="7"/>
                  </a:cubicBezTo>
                  <a:cubicBezTo>
                    <a:pt x="5" y="7"/>
                    <a:pt x="5" y="7"/>
                    <a:pt x="5" y="7"/>
                  </a:cubicBezTo>
                  <a:cubicBezTo>
                    <a:pt x="5" y="7"/>
                    <a:pt x="5" y="7"/>
                    <a:pt x="5" y="7"/>
                  </a:cubicBezTo>
                  <a:cubicBezTo>
                    <a:pt x="5" y="7"/>
                    <a:pt x="5" y="7"/>
                    <a:pt x="5" y="7"/>
                  </a:cubicBezTo>
                  <a:cubicBezTo>
                    <a:pt x="5" y="7"/>
                    <a:pt x="4" y="7"/>
                    <a:pt x="4" y="7"/>
                  </a:cubicBezTo>
                  <a:cubicBezTo>
                    <a:pt x="4" y="7"/>
                    <a:pt x="4" y="7"/>
                    <a:pt x="4" y="7"/>
                  </a:cubicBezTo>
                  <a:cubicBezTo>
                    <a:pt x="4" y="7"/>
                    <a:pt x="4" y="8"/>
                    <a:pt x="4" y="8"/>
                  </a:cubicBezTo>
                  <a:cubicBezTo>
                    <a:pt x="4" y="8"/>
                    <a:pt x="4" y="8"/>
                    <a:pt x="4" y="8"/>
                  </a:cubicBezTo>
                  <a:cubicBezTo>
                    <a:pt x="4" y="8"/>
                    <a:pt x="4" y="8"/>
                    <a:pt x="3" y="8"/>
                  </a:cubicBezTo>
                  <a:cubicBezTo>
                    <a:pt x="3" y="8"/>
                    <a:pt x="3" y="9"/>
                    <a:pt x="3" y="9"/>
                  </a:cubicBezTo>
                  <a:cubicBezTo>
                    <a:pt x="3" y="9"/>
                    <a:pt x="3" y="9"/>
                    <a:pt x="3" y="10"/>
                  </a:cubicBezTo>
                  <a:cubicBezTo>
                    <a:pt x="3" y="10"/>
                    <a:pt x="3" y="11"/>
                    <a:pt x="3" y="12"/>
                  </a:cubicBezTo>
                  <a:cubicBezTo>
                    <a:pt x="3" y="12"/>
                    <a:pt x="3" y="13"/>
                    <a:pt x="3" y="14"/>
                  </a:cubicBezTo>
                  <a:cubicBezTo>
                    <a:pt x="3" y="14"/>
                    <a:pt x="3" y="15"/>
                    <a:pt x="3" y="16"/>
                  </a:cubicBezTo>
                  <a:cubicBezTo>
                    <a:pt x="3" y="16"/>
                    <a:pt x="3" y="16"/>
                    <a:pt x="3" y="16"/>
                  </a:cubicBezTo>
                  <a:cubicBezTo>
                    <a:pt x="3" y="16"/>
                    <a:pt x="3" y="16"/>
                    <a:pt x="3" y="16"/>
                  </a:cubicBezTo>
                  <a:cubicBezTo>
                    <a:pt x="3" y="17"/>
                    <a:pt x="3" y="17"/>
                    <a:pt x="3" y="18"/>
                  </a:cubicBezTo>
                  <a:cubicBezTo>
                    <a:pt x="3" y="18"/>
                    <a:pt x="3" y="18"/>
                    <a:pt x="3" y="18"/>
                  </a:cubicBezTo>
                  <a:cubicBezTo>
                    <a:pt x="3" y="18"/>
                    <a:pt x="3" y="18"/>
                    <a:pt x="3" y="18"/>
                  </a:cubicBezTo>
                  <a:cubicBezTo>
                    <a:pt x="3" y="18"/>
                    <a:pt x="3" y="18"/>
                    <a:pt x="3" y="18"/>
                  </a:cubicBezTo>
                  <a:cubicBezTo>
                    <a:pt x="3" y="19"/>
                    <a:pt x="3" y="19"/>
                    <a:pt x="3" y="19"/>
                  </a:cubicBezTo>
                  <a:cubicBezTo>
                    <a:pt x="3" y="19"/>
                    <a:pt x="3" y="19"/>
                    <a:pt x="3" y="19"/>
                  </a:cubicBezTo>
                  <a:cubicBezTo>
                    <a:pt x="3" y="19"/>
                    <a:pt x="3" y="20"/>
                    <a:pt x="3" y="20"/>
                  </a:cubicBezTo>
                  <a:cubicBezTo>
                    <a:pt x="3" y="20"/>
                    <a:pt x="3" y="20"/>
                    <a:pt x="3" y="20"/>
                  </a:cubicBezTo>
                  <a:cubicBezTo>
                    <a:pt x="3" y="20"/>
                    <a:pt x="3" y="20"/>
                    <a:pt x="3" y="21"/>
                  </a:cubicBezTo>
                  <a:cubicBezTo>
                    <a:pt x="3" y="21"/>
                    <a:pt x="2" y="21"/>
                    <a:pt x="2" y="21"/>
                  </a:cubicBezTo>
                  <a:cubicBezTo>
                    <a:pt x="2" y="21"/>
                    <a:pt x="2" y="21"/>
                    <a:pt x="2" y="21"/>
                  </a:cubicBezTo>
                  <a:cubicBezTo>
                    <a:pt x="2" y="21"/>
                    <a:pt x="2" y="21"/>
                    <a:pt x="2" y="21"/>
                  </a:cubicBezTo>
                  <a:cubicBezTo>
                    <a:pt x="2" y="22"/>
                    <a:pt x="2" y="22"/>
                    <a:pt x="2" y="22"/>
                  </a:cubicBezTo>
                  <a:cubicBezTo>
                    <a:pt x="2" y="22"/>
                    <a:pt x="2" y="22"/>
                    <a:pt x="2" y="22"/>
                  </a:cubicBezTo>
                  <a:cubicBezTo>
                    <a:pt x="2" y="22"/>
                    <a:pt x="2" y="22"/>
                    <a:pt x="2" y="23"/>
                  </a:cubicBezTo>
                  <a:cubicBezTo>
                    <a:pt x="2" y="23"/>
                    <a:pt x="2" y="23"/>
                    <a:pt x="2" y="23"/>
                  </a:cubicBezTo>
                  <a:cubicBezTo>
                    <a:pt x="2" y="23"/>
                    <a:pt x="2" y="23"/>
                    <a:pt x="2" y="23"/>
                  </a:cubicBezTo>
                  <a:cubicBezTo>
                    <a:pt x="2" y="23"/>
                    <a:pt x="2" y="23"/>
                    <a:pt x="2" y="23"/>
                  </a:cubicBezTo>
                  <a:cubicBezTo>
                    <a:pt x="2" y="23"/>
                    <a:pt x="2" y="24"/>
                    <a:pt x="2" y="24"/>
                  </a:cubicBezTo>
                  <a:cubicBezTo>
                    <a:pt x="2" y="24"/>
                    <a:pt x="2" y="24"/>
                    <a:pt x="2" y="24"/>
                  </a:cubicBezTo>
                  <a:cubicBezTo>
                    <a:pt x="2" y="24"/>
                    <a:pt x="2" y="25"/>
                    <a:pt x="2" y="25"/>
                  </a:cubicBezTo>
                  <a:cubicBezTo>
                    <a:pt x="2" y="25"/>
                    <a:pt x="2" y="25"/>
                    <a:pt x="2" y="25"/>
                  </a:cubicBezTo>
                  <a:cubicBezTo>
                    <a:pt x="2" y="26"/>
                    <a:pt x="2" y="27"/>
                    <a:pt x="2" y="27"/>
                  </a:cubicBezTo>
                  <a:cubicBezTo>
                    <a:pt x="2" y="27"/>
                    <a:pt x="2" y="27"/>
                    <a:pt x="2" y="27"/>
                  </a:cubicBezTo>
                  <a:cubicBezTo>
                    <a:pt x="2" y="28"/>
                    <a:pt x="2" y="28"/>
                    <a:pt x="2" y="28"/>
                  </a:cubicBezTo>
                  <a:cubicBezTo>
                    <a:pt x="2" y="28"/>
                    <a:pt x="2" y="28"/>
                    <a:pt x="2" y="28"/>
                  </a:cubicBezTo>
                  <a:cubicBezTo>
                    <a:pt x="2" y="28"/>
                    <a:pt x="2" y="28"/>
                    <a:pt x="2" y="29"/>
                  </a:cubicBezTo>
                  <a:cubicBezTo>
                    <a:pt x="2" y="29"/>
                    <a:pt x="2" y="29"/>
                    <a:pt x="2" y="29"/>
                  </a:cubicBezTo>
                  <a:cubicBezTo>
                    <a:pt x="2" y="29"/>
                    <a:pt x="2" y="29"/>
                    <a:pt x="2" y="29"/>
                  </a:cubicBezTo>
                  <a:cubicBezTo>
                    <a:pt x="2" y="29"/>
                    <a:pt x="2" y="29"/>
                    <a:pt x="2" y="29"/>
                  </a:cubicBezTo>
                  <a:cubicBezTo>
                    <a:pt x="2" y="29"/>
                    <a:pt x="2" y="29"/>
                    <a:pt x="2" y="29"/>
                  </a:cubicBezTo>
                  <a:cubicBezTo>
                    <a:pt x="1" y="29"/>
                    <a:pt x="1" y="29"/>
                    <a:pt x="1" y="29"/>
                  </a:cubicBezTo>
                  <a:cubicBezTo>
                    <a:pt x="1" y="29"/>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1" y="30"/>
                    <a:pt x="1" y="30"/>
                    <a:pt x="1" y="30"/>
                  </a:cubicBezTo>
                  <a:cubicBezTo>
                    <a:pt x="1" y="30"/>
                    <a:pt x="1" y="30"/>
                    <a:pt x="1" y="31"/>
                  </a:cubicBezTo>
                  <a:cubicBezTo>
                    <a:pt x="1" y="31"/>
                    <a:pt x="1" y="31"/>
                    <a:pt x="1" y="31"/>
                  </a:cubicBezTo>
                  <a:cubicBezTo>
                    <a:pt x="1" y="31"/>
                    <a:pt x="1" y="31"/>
                    <a:pt x="1" y="31"/>
                  </a:cubicBezTo>
                  <a:cubicBezTo>
                    <a:pt x="1" y="31"/>
                    <a:pt x="1" y="31"/>
                    <a:pt x="1" y="31"/>
                  </a:cubicBezTo>
                  <a:cubicBezTo>
                    <a:pt x="1" y="31"/>
                    <a:pt x="1" y="31"/>
                    <a:pt x="1" y="31"/>
                  </a:cubicBezTo>
                  <a:cubicBezTo>
                    <a:pt x="1" y="31"/>
                    <a:pt x="1" y="31"/>
                    <a:pt x="1" y="31"/>
                  </a:cubicBezTo>
                  <a:cubicBezTo>
                    <a:pt x="1" y="31"/>
                    <a:pt x="1" y="32"/>
                    <a:pt x="1" y="32"/>
                  </a:cubicBezTo>
                  <a:cubicBezTo>
                    <a:pt x="1" y="33"/>
                    <a:pt x="1" y="33"/>
                    <a:pt x="0" y="34"/>
                  </a:cubicBezTo>
                  <a:cubicBezTo>
                    <a:pt x="0" y="35"/>
                    <a:pt x="0" y="35"/>
                    <a:pt x="0" y="35"/>
                  </a:cubicBezTo>
                  <a:cubicBezTo>
                    <a:pt x="0" y="35"/>
                    <a:pt x="0" y="35"/>
                    <a:pt x="1" y="35"/>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2">
                <a:solidFill>
                  <a:prstClr val="black"/>
                </a:solidFill>
              </a:endParaRPr>
            </a:p>
          </p:txBody>
        </p:sp>
        <p:sp>
          <p:nvSpPr>
            <p:cNvPr id="104" name="Freeform 10"/>
            <p:cNvSpPr>
              <a:spLocks noEditPoints="1"/>
            </p:cNvSpPr>
            <p:nvPr/>
          </p:nvSpPr>
          <p:spPr bwMode="auto">
            <a:xfrm>
              <a:off x="4935538" y="3246438"/>
              <a:ext cx="446087" cy="352425"/>
            </a:xfrm>
            <a:custGeom>
              <a:avLst/>
              <a:gdLst>
                <a:gd name="T0" fmla="*/ 78 w 119"/>
                <a:gd name="T1" fmla="*/ 18 h 94"/>
                <a:gd name="T2" fmla="*/ 79 w 119"/>
                <a:gd name="T3" fmla="*/ 20 h 94"/>
                <a:gd name="T4" fmla="*/ 79 w 119"/>
                <a:gd name="T5" fmla="*/ 27 h 94"/>
                <a:gd name="T6" fmla="*/ 18 w 119"/>
                <a:gd name="T7" fmla="*/ 47 h 94"/>
                <a:gd name="T8" fmla="*/ 19 w 119"/>
                <a:gd name="T9" fmla="*/ 41 h 94"/>
                <a:gd name="T10" fmla="*/ 19 w 119"/>
                <a:gd name="T11" fmla="*/ 36 h 94"/>
                <a:gd name="T12" fmla="*/ 117 w 119"/>
                <a:gd name="T13" fmla="*/ 37 h 94"/>
                <a:gd name="T14" fmla="*/ 119 w 119"/>
                <a:gd name="T15" fmla="*/ 36 h 94"/>
                <a:gd name="T16" fmla="*/ 119 w 119"/>
                <a:gd name="T17" fmla="*/ 32 h 94"/>
                <a:gd name="T18" fmla="*/ 119 w 119"/>
                <a:gd name="T19" fmla="*/ 29 h 94"/>
                <a:gd name="T20" fmla="*/ 117 w 119"/>
                <a:gd name="T21" fmla="*/ 27 h 94"/>
                <a:gd name="T22" fmla="*/ 111 w 119"/>
                <a:gd name="T23" fmla="*/ 27 h 94"/>
                <a:gd name="T24" fmla="*/ 104 w 119"/>
                <a:gd name="T25" fmla="*/ 27 h 94"/>
                <a:gd name="T26" fmla="*/ 92 w 119"/>
                <a:gd name="T27" fmla="*/ 27 h 94"/>
                <a:gd name="T28" fmla="*/ 93 w 119"/>
                <a:gd name="T29" fmla="*/ 17 h 94"/>
                <a:gd name="T30" fmla="*/ 109 w 119"/>
                <a:gd name="T31" fmla="*/ 18 h 94"/>
                <a:gd name="T32" fmla="*/ 110 w 119"/>
                <a:gd name="T33" fmla="*/ 16 h 94"/>
                <a:gd name="T34" fmla="*/ 110 w 119"/>
                <a:gd name="T35" fmla="*/ 12 h 94"/>
                <a:gd name="T36" fmla="*/ 109 w 119"/>
                <a:gd name="T37" fmla="*/ 10 h 94"/>
                <a:gd name="T38" fmla="*/ 107 w 119"/>
                <a:gd name="T39" fmla="*/ 9 h 94"/>
                <a:gd name="T40" fmla="*/ 93 w 119"/>
                <a:gd name="T41" fmla="*/ 9 h 94"/>
                <a:gd name="T42" fmla="*/ 69 w 119"/>
                <a:gd name="T43" fmla="*/ 9 h 94"/>
                <a:gd name="T44" fmla="*/ 68 w 119"/>
                <a:gd name="T45" fmla="*/ 8 h 94"/>
                <a:gd name="T46" fmla="*/ 68 w 119"/>
                <a:gd name="T47" fmla="*/ 6 h 94"/>
                <a:gd name="T48" fmla="*/ 68 w 119"/>
                <a:gd name="T49" fmla="*/ 2 h 94"/>
                <a:gd name="T50" fmla="*/ 66 w 119"/>
                <a:gd name="T51" fmla="*/ 1 h 94"/>
                <a:gd name="T52" fmla="*/ 61 w 119"/>
                <a:gd name="T53" fmla="*/ 1 h 94"/>
                <a:gd name="T54" fmla="*/ 57 w 119"/>
                <a:gd name="T55" fmla="*/ 0 h 94"/>
                <a:gd name="T56" fmla="*/ 56 w 119"/>
                <a:gd name="T57" fmla="*/ 1 h 94"/>
                <a:gd name="T58" fmla="*/ 55 w 119"/>
                <a:gd name="T59" fmla="*/ 9 h 94"/>
                <a:gd name="T60" fmla="*/ 31 w 119"/>
                <a:gd name="T61" fmla="*/ 9 h 94"/>
                <a:gd name="T62" fmla="*/ 14 w 119"/>
                <a:gd name="T63" fmla="*/ 11 h 94"/>
                <a:gd name="T64" fmla="*/ 13 w 119"/>
                <a:gd name="T65" fmla="*/ 14 h 94"/>
                <a:gd name="T66" fmla="*/ 26 w 119"/>
                <a:gd name="T67" fmla="*/ 18 h 94"/>
                <a:gd name="T68" fmla="*/ 33 w 119"/>
                <a:gd name="T69" fmla="*/ 21 h 94"/>
                <a:gd name="T70" fmla="*/ 16 w 119"/>
                <a:gd name="T71" fmla="*/ 27 h 94"/>
                <a:gd name="T72" fmla="*/ 8 w 119"/>
                <a:gd name="T73" fmla="*/ 27 h 94"/>
                <a:gd name="T74" fmla="*/ 7 w 119"/>
                <a:gd name="T75" fmla="*/ 35 h 94"/>
                <a:gd name="T76" fmla="*/ 6 w 119"/>
                <a:gd name="T77" fmla="*/ 39 h 94"/>
                <a:gd name="T78" fmla="*/ 6 w 119"/>
                <a:gd name="T79" fmla="*/ 45 h 94"/>
                <a:gd name="T80" fmla="*/ 6 w 119"/>
                <a:gd name="T81" fmla="*/ 48 h 94"/>
                <a:gd name="T82" fmla="*/ 5 w 119"/>
                <a:gd name="T83" fmla="*/ 51 h 94"/>
                <a:gd name="T84" fmla="*/ 5 w 119"/>
                <a:gd name="T85" fmla="*/ 53 h 94"/>
                <a:gd name="T86" fmla="*/ 4 w 119"/>
                <a:gd name="T87" fmla="*/ 63 h 94"/>
                <a:gd name="T88" fmla="*/ 3 w 119"/>
                <a:gd name="T89" fmla="*/ 70 h 94"/>
                <a:gd name="T90" fmla="*/ 3 w 119"/>
                <a:gd name="T91" fmla="*/ 76 h 94"/>
                <a:gd name="T92" fmla="*/ 1 w 119"/>
                <a:gd name="T93" fmla="*/ 84 h 94"/>
                <a:gd name="T94" fmla="*/ 1 w 119"/>
                <a:gd name="T95" fmla="*/ 86 h 94"/>
                <a:gd name="T96" fmla="*/ 1 w 119"/>
                <a:gd name="T97" fmla="*/ 93 h 94"/>
                <a:gd name="T98" fmla="*/ 11 w 119"/>
                <a:gd name="T99" fmla="*/ 93 h 94"/>
                <a:gd name="T100" fmla="*/ 13 w 119"/>
                <a:gd name="T101" fmla="*/ 93 h 94"/>
                <a:gd name="T102" fmla="*/ 14 w 119"/>
                <a:gd name="T103" fmla="*/ 92 h 94"/>
                <a:gd name="T104" fmla="*/ 14 w 119"/>
                <a:gd name="T105" fmla="*/ 91 h 94"/>
                <a:gd name="T106" fmla="*/ 14 w 119"/>
                <a:gd name="T107" fmla="*/ 90 h 94"/>
                <a:gd name="T108" fmla="*/ 15 w 119"/>
                <a:gd name="T109" fmla="*/ 88 h 94"/>
                <a:gd name="T110" fmla="*/ 15 w 119"/>
                <a:gd name="T111" fmla="*/ 86 h 94"/>
                <a:gd name="T112" fmla="*/ 16 w 119"/>
                <a:gd name="T113" fmla="*/ 78 h 94"/>
                <a:gd name="T114" fmla="*/ 16 w 119"/>
                <a:gd name="T115" fmla="*/ 74 h 94"/>
                <a:gd name="T116" fmla="*/ 17 w 119"/>
                <a:gd name="T117" fmla="*/ 71 h 94"/>
                <a:gd name="T118" fmla="*/ 17 w 119"/>
                <a:gd name="T119" fmla="*/ 67 h 94"/>
                <a:gd name="T120" fmla="*/ 18 w 119"/>
                <a:gd name="T121" fmla="*/ 60 h 94"/>
                <a:gd name="T122" fmla="*/ 18 w 119"/>
                <a:gd name="T123" fmla="*/ 55 h 94"/>
                <a:gd name="T124" fmla="*/ 18 w 119"/>
                <a:gd name="T125" fmla="*/ 4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9" h="94">
                  <a:moveTo>
                    <a:pt x="46" y="18"/>
                  </a:moveTo>
                  <a:cubicBezTo>
                    <a:pt x="46" y="18"/>
                    <a:pt x="46" y="18"/>
                    <a:pt x="47" y="18"/>
                  </a:cubicBezTo>
                  <a:cubicBezTo>
                    <a:pt x="47" y="17"/>
                    <a:pt x="48" y="18"/>
                    <a:pt x="49" y="18"/>
                  </a:cubicBezTo>
                  <a:cubicBezTo>
                    <a:pt x="51" y="17"/>
                    <a:pt x="52" y="17"/>
                    <a:pt x="54" y="17"/>
                  </a:cubicBezTo>
                  <a:cubicBezTo>
                    <a:pt x="60" y="17"/>
                    <a:pt x="65" y="17"/>
                    <a:pt x="70" y="17"/>
                  </a:cubicBezTo>
                  <a:cubicBezTo>
                    <a:pt x="73" y="17"/>
                    <a:pt x="75" y="17"/>
                    <a:pt x="78" y="17"/>
                  </a:cubicBezTo>
                  <a:cubicBezTo>
                    <a:pt x="78" y="17"/>
                    <a:pt x="78" y="17"/>
                    <a:pt x="78" y="18"/>
                  </a:cubicBezTo>
                  <a:cubicBezTo>
                    <a:pt x="78" y="18"/>
                    <a:pt x="78" y="18"/>
                    <a:pt x="78" y="18"/>
                  </a:cubicBezTo>
                  <a:cubicBezTo>
                    <a:pt x="78" y="18"/>
                    <a:pt x="78" y="18"/>
                    <a:pt x="78" y="18"/>
                  </a:cubicBezTo>
                  <a:cubicBezTo>
                    <a:pt x="78" y="18"/>
                    <a:pt x="78" y="18"/>
                    <a:pt x="79" y="18"/>
                  </a:cubicBezTo>
                  <a:cubicBezTo>
                    <a:pt x="79" y="18"/>
                    <a:pt x="79" y="18"/>
                    <a:pt x="79" y="18"/>
                  </a:cubicBezTo>
                  <a:cubicBezTo>
                    <a:pt x="79" y="18"/>
                    <a:pt x="79" y="18"/>
                    <a:pt x="79" y="18"/>
                  </a:cubicBezTo>
                  <a:cubicBezTo>
                    <a:pt x="79" y="18"/>
                    <a:pt x="79" y="18"/>
                    <a:pt x="79" y="18"/>
                  </a:cubicBezTo>
                  <a:cubicBezTo>
                    <a:pt x="79" y="18"/>
                    <a:pt x="79" y="18"/>
                    <a:pt x="79" y="18"/>
                  </a:cubicBezTo>
                  <a:cubicBezTo>
                    <a:pt x="79" y="19"/>
                    <a:pt x="79" y="19"/>
                    <a:pt x="79" y="20"/>
                  </a:cubicBezTo>
                  <a:cubicBezTo>
                    <a:pt x="79" y="20"/>
                    <a:pt x="79" y="20"/>
                    <a:pt x="79" y="20"/>
                  </a:cubicBezTo>
                  <a:cubicBezTo>
                    <a:pt x="79" y="21"/>
                    <a:pt x="79" y="21"/>
                    <a:pt x="79" y="22"/>
                  </a:cubicBezTo>
                  <a:cubicBezTo>
                    <a:pt x="79" y="22"/>
                    <a:pt x="79" y="22"/>
                    <a:pt x="79" y="22"/>
                  </a:cubicBezTo>
                  <a:cubicBezTo>
                    <a:pt x="79" y="23"/>
                    <a:pt x="79" y="23"/>
                    <a:pt x="79" y="24"/>
                  </a:cubicBezTo>
                  <a:cubicBezTo>
                    <a:pt x="79" y="25"/>
                    <a:pt x="79" y="26"/>
                    <a:pt x="79" y="27"/>
                  </a:cubicBezTo>
                  <a:cubicBezTo>
                    <a:pt x="79" y="27"/>
                    <a:pt x="79" y="27"/>
                    <a:pt x="79" y="27"/>
                  </a:cubicBezTo>
                  <a:cubicBezTo>
                    <a:pt x="79" y="27"/>
                    <a:pt x="79" y="27"/>
                    <a:pt x="79" y="27"/>
                  </a:cubicBezTo>
                  <a:cubicBezTo>
                    <a:pt x="79" y="27"/>
                    <a:pt x="79" y="27"/>
                    <a:pt x="79" y="27"/>
                  </a:cubicBezTo>
                  <a:cubicBezTo>
                    <a:pt x="79" y="27"/>
                    <a:pt x="79" y="27"/>
                    <a:pt x="79" y="27"/>
                  </a:cubicBezTo>
                  <a:cubicBezTo>
                    <a:pt x="78" y="27"/>
                    <a:pt x="76" y="27"/>
                    <a:pt x="75" y="27"/>
                  </a:cubicBezTo>
                  <a:cubicBezTo>
                    <a:pt x="72" y="27"/>
                    <a:pt x="70" y="27"/>
                    <a:pt x="68" y="27"/>
                  </a:cubicBezTo>
                  <a:cubicBezTo>
                    <a:pt x="60" y="27"/>
                    <a:pt x="53" y="27"/>
                    <a:pt x="46" y="27"/>
                  </a:cubicBezTo>
                  <a:cubicBezTo>
                    <a:pt x="46" y="27"/>
                    <a:pt x="45" y="27"/>
                    <a:pt x="45" y="27"/>
                  </a:cubicBezTo>
                  <a:cubicBezTo>
                    <a:pt x="45" y="27"/>
                    <a:pt x="45" y="27"/>
                    <a:pt x="45" y="27"/>
                  </a:cubicBezTo>
                  <a:cubicBezTo>
                    <a:pt x="45" y="24"/>
                    <a:pt x="46" y="21"/>
                    <a:pt x="46" y="18"/>
                  </a:cubicBezTo>
                  <a:close/>
                  <a:moveTo>
                    <a:pt x="18" y="49"/>
                  </a:moveTo>
                  <a:cubicBezTo>
                    <a:pt x="18" y="48"/>
                    <a:pt x="18" y="47"/>
                    <a:pt x="18" y="47"/>
                  </a:cubicBezTo>
                  <a:cubicBezTo>
                    <a:pt x="18" y="47"/>
                    <a:pt x="18" y="47"/>
                    <a:pt x="18" y="47"/>
                  </a:cubicBezTo>
                  <a:cubicBezTo>
                    <a:pt x="18" y="47"/>
                    <a:pt x="18" y="46"/>
                    <a:pt x="18" y="46"/>
                  </a:cubicBezTo>
                  <a:cubicBezTo>
                    <a:pt x="19" y="46"/>
                    <a:pt x="19" y="46"/>
                    <a:pt x="19" y="46"/>
                  </a:cubicBezTo>
                  <a:cubicBezTo>
                    <a:pt x="19" y="45"/>
                    <a:pt x="19" y="45"/>
                    <a:pt x="19" y="45"/>
                  </a:cubicBezTo>
                  <a:cubicBezTo>
                    <a:pt x="19" y="44"/>
                    <a:pt x="19" y="44"/>
                    <a:pt x="19" y="43"/>
                  </a:cubicBezTo>
                  <a:cubicBezTo>
                    <a:pt x="19" y="43"/>
                    <a:pt x="19" y="43"/>
                    <a:pt x="19" y="43"/>
                  </a:cubicBezTo>
                  <a:cubicBezTo>
                    <a:pt x="19" y="43"/>
                    <a:pt x="19" y="42"/>
                    <a:pt x="19" y="41"/>
                  </a:cubicBezTo>
                  <a:cubicBezTo>
                    <a:pt x="19" y="41"/>
                    <a:pt x="19" y="41"/>
                    <a:pt x="19" y="41"/>
                  </a:cubicBezTo>
                  <a:cubicBezTo>
                    <a:pt x="19" y="41"/>
                    <a:pt x="19" y="40"/>
                    <a:pt x="19" y="40"/>
                  </a:cubicBezTo>
                  <a:cubicBezTo>
                    <a:pt x="19" y="40"/>
                    <a:pt x="19" y="40"/>
                    <a:pt x="19" y="39"/>
                  </a:cubicBezTo>
                  <a:cubicBezTo>
                    <a:pt x="19" y="39"/>
                    <a:pt x="19" y="39"/>
                    <a:pt x="19" y="39"/>
                  </a:cubicBezTo>
                  <a:cubicBezTo>
                    <a:pt x="19" y="38"/>
                    <a:pt x="19" y="38"/>
                    <a:pt x="19" y="37"/>
                  </a:cubicBezTo>
                  <a:cubicBezTo>
                    <a:pt x="19" y="37"/>
                    <a:pt x="19" y="37"/>
                    <a:pt x="19" y="37"/>
                  </a:cubicBezTo>
                  <a:cubicBezTo>
                    <a:pt x="19" y="37"/>
                    <a:pt x="19" y="37"/>
                    <a:pt x="19" y="37"/>
                  </a:cubicBezTo>
                  <a:cubicBezTo>
                    <a:pt x="19" y="37"/>
                    <a:pt x="19" y="37"/>
                    <a:pt x="19" y="37"/>
                  </a:cubicBezTo>
                  <a:cubicBezTo>
                    <a:pt x="19" y="37"/>
                    <a:pt x="19" y="36"/>
                    <a:pt x="19" y="36"/>
                  </a:cubicBezTo>
                  <a:cubicBezTo>
                    <a:pt x="20" y="36"/>
                    <a:pt x="20" y="36"/>
                    <a:pt x="20" y="36"/>
                  </a:cubicBezTo>
                  <a:cubicBezTo>
                    <a:pt x="20" y="36"/>
                    <a:pt x="20" y="36"/>
                    <a:pt x="20" y="36"/>
                  </a:cubicBezTo>
                  <a:cubicBezTo>
                    <a:pt x="42" y="36"/>
                    <a:pt x="65" y="36"/>
                    <a:pt x="88" y="36"/>
                  </a:cubicBezTo>
                  <a:cubicBezTo>
                    <a:pt x="88" y="36"/>
                    <a:pt x="89" y="36"/>
                    <a:pt x="90" y="36"/>
                  </a:cubicBezTo>
                  <a:cubicBezTo>
                    <a:pt x="92" y="36"/>
                    <a:pt x="93" y="36"/>
                    <a:pt x="94" y="36"/>
                  </a:cubicBezTo>
                  <a:cubicBezTo>
                    <a:pt x="100" y="36"/>
                    <a:pt x="106" y="36"/>
                    <a:pt x="112" y="37"/>
                  </a:cubicBezTo>
                  <a:cubicBezTo>
                    <a:pt x="114" y="37"/>
                    <a:pt x="116" y="37"/>
                    <a:pt x="117" y="37"/>
                  </a:cubicBezTo>
                  <a:cubicBezTo>
                    <a:pt x="117" y="37"/>
                    <a:pt x="117" y="37"/>
                    <a:pt x="117" y="37"/>
                  </a:cubicBezTo>
                  <a:cubicBezTo>
                    <a:pt x="117" y="37"/>
                    <a:pt x="117" y="37"/>
                    <a:pt x="118" y="37"/>
                  </a:cubicBezTo>
                  <a:cubicBezTo>
                    <a:pt x="118" y="37"/>
                    <a:pt x="118" y="36"/>
                    <a:pt x="118" y="36"/>
                  </a:cubicBezTo>
                  <a:cubicBezTo>
                    <a:pt x="118" y="36"/>
                    <a:pt x="118" y="36"/>
                    <a:pt x="118" y="36"/>
                  </a:cubicBezTo>
                  <a:cubicBezTo>
                    <a:pt x="118" y="36"/>
                    <a:pt x="118" y="36"/>
                    <a:pt x="118" y="36"/>
                  </a:cubicBezTo>
                  <a:cubicBezTo>
                    <a:pt x="118" y="36"/>
                    <a:pt x="118" y="36"/>
                    <a:pt x="118" y="36"/>
                  </a:cubicBezTo>
                  <a:cubicBezTo>
                    <a:pt x="118" y="36"/>
                    <a:pt x="118" y="36"/>
                    <a:pt x="118" y="36"/>
                  </a:cubicBezTo>
                  <a:cubicBezTo>
                    <a:pt x="118" y="36"/>
                    <a:pt x="119" y="36"/>
                    <a:pt x="119" y="36"/>
                  </a:cubicBezTo>
                  <a:cubicBezTo>
                    <a:pt x="119" y="36"/>
                    <a:pt x="119" y="36"/>
                    <a:pt x="119" y="36"/>
                  </a:cubicBezTo>
                  <a:cubicBezTo>
                    <a:pt x="119" y="36"/>
                    <a:pt x="119" y="36"/>
                    <a:pt x="119" y="35"/>
                  </a:cubicBezTo>
                  <a:cubicBezTo>
                    <a:pt x="119" y="35"/>
                    <a:pt x="119" y="35"/>
                    <a:pt x="119" y="35"/>
                  </a:cubicBezTo>
                  <a:cubicBezTo>
                    <a:pt x="119" y="35"/>
                    <a:pt x="119" y="35"/>
                    <a:pt x="119" y="35"/>
                  </a:cubicBezTo>
                  <a:cubicBezTo>
                    <a:pt x="119" y="35"/>
                    <a:pt x="119" y="34"/>
                    <a:pt x="119" y="34"/>
                  </a:cubicBezTo>
                  <a:cubicBezTo>
                    <a:pt x="119" y="34"/>
                    <a:pt x="119" y="34"/>
                    <a:pt x="119" y="34"/>
                  </a:cubicBezTo>
                  <a:cubicBezTo>
                    <a:pt x="119" y="33"/>
                    <a:pt x="119" y="33"/>
                    <a:pt x="119" y="33"/>
                  </a:cubicBezTo>
                  <a:cubicBezTo>
                    <a:pt x="119" y="33"/>
                    <a:pt x="119" y="33"/>
                    <a:pt x="119" y="33"/>
                  </a:cubicBezTo>
                  <a:cubicBezTo>
                    <a:pt x="119" y="32"/>
                    <a:pt x="119" y="32"/>
                    <a:pt x="119" y="32"/>
                  </a:cubicBezTo>
                  <a:cubicBezTo>
                    <a:pt x="119" y="32"/>
                    <a:pt x="119" y="32"/>
                    <a:pt x="119" y="32"/>
                  </a:cubicBezTo>
                  <a:cubicBezTo>
                    <a:pt x="119" y="32"/>
                    <a:pt x="119" y="31"/>
                    <a:pt x="119" y="31"/>
                  </a:cubicBezTo>
                  <a:cubicBezTo>
                    <a:pt x="119" y="31"/>
                    <a:pt x="119" y="31"/>
                    <a:pt x="119" y="31"/>
                  </a:cubicBezTo>
                  <a:cubicBezTo>
                    <a:pt x="119" y="31"/>
                    <a:pt x="119" y="30"/>
                    <a:pt x="119" y="30"/>
                  </a:cubicBezTo>
                  <a:cubicBezTo>
                    <a:pt x="119" y="30"/>
                    <a:pt x="119" y="30"/>
                    <a:pt x="119" y="30"/>
                  </a:cubicBezTo>
                  <a:cubicBezTo>
                    <a:pt x="119" y="30"/>
                    <a:pt x="119" y="30"/>
                    <a:pt x="119" y="29"/>
                  </a:cubicBezTo>
                  <a:cubicBezTo>
                    <a:pt x="119" y="29"/>
                    <a:pt x="119" y="29"/>
                    <a:pt x="119" y="29"/>
                  </a:cubicBezTo>
                  <a:cubicBezTo>
                    <a:pt x="119" y="29"/>
                    <a:pt x="119" y="29"/>
                    <a:pt x="119" y="29"/>
                  </a:cubicBezTo>
                  <a:cubicBezTo>
                    <a:pt x="119" y="28"/>
                    <a:pt x="118" y="28"/>
                    <a:pt x="118" y="28"/>
                  </a:cubicBezTo>
                  <a:cubicBezTo>
                    <a:pt x="118" y="28"/>
                    <a:pt x="118" y="28"/>
                    <a:pt x="118" y="28"/>
                  </a:cubicBezTo>
                  <a:cubicBezTo>
                    <a:pt x="118" y="28"/>
                    <a:pt x="118" y="27"/>
                    <a:pt x="118" y="27"/>
                  </a:cubicBezTo>
                  <a:cubicBezTo>
                    <a:pt x="118" y="27"/>
                    <a:pt x="118" y="27"/>
                    <a:pt x="118" y="27"/>
                  </a:cubicBezTo>
                  <a:cubicBezTo>
                    <a:pt x="118" y="27"/>
                    <a:pt x="118" y="27"/>
                    <a:pt x="118" y="27"/>
                  </a:cubicBezTo>
                  <a:cubicBezTo>
                    <a:pt x="118" y="27"/>
                    <a:pt x="118" y="27"/>
                    <a:pt x="118" y="27"/>
                  </a:cubicBezTo>
                  <a:cubicBezTo>
                    <a:pt x="118" y="27"/>
                    <a:pt x="118" y="27"/>
                    <a:pt x="117" y="27"/>
                  </a:cubicBezTo>
                  <a:cubicBezTo>
                    <a:pt x="117" y="27"/>
                    <a:pt x="117" y="27"/>
                    <a:pt x="117" y="27"/>
                  </a:cubicBezTo>
                  <a:cubicBezTo>
                    <a:pt x="117" y="27"/>
                    <a:pt x="117" y="27"/>
                    <a:pt x="117" y="27"/>
                  </a:cubicBezTo>
                  <a:cubicBezTo>
                    <a:pt x="117" y="27"/>
                    <a:pt x="117" y="27"/>
                    <a:pt x="117" y="27"/>
                  </a:cubicBezTo>
                  <a:cubicBezTo>
                    <a:pt x="117" y="27"/>
                    <a:pt x="117" y="27"/>
                    <a:pt x="117" y="27"/>
                  </a:cubicBezTo>
                  <a:cubicBezTo>
                    <a:pt x="116" y="26"/>
                    <a:pt x="115" y="26"/>
                    <a:pt x="114" y="27"/>
                  </a:cubicBezTo>
                  <a:cubicBezTo>
                    <a:pt x="114" y="27"/>
                    <a:pt x="113" y="27"/>
                    <a:pt x="113" y="27"/>
                  </a:cubicBezTo>
                  <a:cubicBezTo>
                    <a:pt x="113" y="27"/>
                    <a:pt x="112" y="27"/>
                    <a:pt x="112" y="27"/>
                  </a:cubicBezTo>
                  <a:cubicBezTo>
                    <a:pt x="112" y="27"/>
                    <a:pt x="112" y="27"/>
                    <a:pt x="112" y="27"/>
                  </a:cubicBezTo>
                  <a:cubicBezTo>
                    <a:pt x="112" y="27"/>
                    <a:pt x="111" y="27"/>
                    <a:pt x="111" y="27"/>
                  </a:cubicBezTo>
                  <a:cubicBezTo>
                    <a:pt x="111" y="27"/>
                    <a:pt x="111" y="27"/>
                    <a:pt x="111" y="27"/>
                  </a:cubicBezTo>
                  <a:cubicBezTo>
                    <a:pt x="111" y="27"/>
                    <a:pt x="111" y="27"/>
                    <a:pt x="110" y="27"/>
                  </a:cubicBezTo>
                  <a:cubicBezTo>
                    <a:pt x="110" y="27"/>
                    <a:pt x="110" y="27"/>
                    <a:pt x="110" y="27"/>
                  </a:cubicBezTo>
                  <a:cubicBezTo>
                    <a:pt x="110" y="27"/>
                    <a:pt x="110" y="27"/>
                    <a:pt x="109" y="27"/>
                  </a:cubicBezTo>
                  <a:cubicBezTo>
                    <a:pt x="109" y="27"/>
                    <a:pt x="108" y="27"/>
                    <a:pt x="107" y="27"/>
                  </a:cubicBezTo>
                  <a:cubicBezTo>
                    <a:pt x="106" y="27"/>
                    <a:pt x="106" y="27"/>
                    <a:pt x="105" y="27"/>
                  </a:cubicBezTo>
                  <a:cubicBezTo>
                    <a:pt x="105" y="27"/>
                    <a:pt x="105" y="27"/>
                    <a:pt x="104" y="27"/>
                  </a:cubicBezTo>
                  <a:cubicBezTo>
                    <a:pt x="104" y="27"/>
                    <a:pt x="104" y="27"/>
                    <a:pt x="104" y="27"/>
                  </a:cubicBezTo>
                  <a:cubicBezTo>
                    <a:pt x="104" y="27"/>
                    <a:pt x="103" y="27"/>
                    <a:pt x="102" y="27"/>
                  </a:cubicBezTo>
                  <a:cubicBezTo>
                    <a:pt x="102" y="27"/>
                    <a:pt x="102" y="27"/>
                    <a:pt x="102" y="27"/>
                  </a:cubicBezTo>
                  <a:cubicBezTo>
                    <a:pt x="102" y="27"/>
                    <a:pt x="101" y="27"/>
                    <a:pt x="101" y="27"/>
                  </a:cubicBezTo>
                  <a:cubicBezTo>
                    <a:pt x="100" y="27"/>
                    <a:pt x="99" y="27"/>
                    <a:pt x="99" y="27"/>
                  </a:cubicBezTo>
                  <a:cubicBezTo>
                    <a:pt x="97" y="27"/>
                    <a:pt x="94"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2" y="27"/>
                    <a:pt x="92" y="27"/>
                    <a:pt x="92" y="27"/>
                  </a:cubicBezTo>
                  <a:cubicBezTo>
                    <a:pt x="92" y="24"/>
                    <a:pt x="92" y="21"/>
                    <a:pt x="92" y="18"/>
                  </a:cubicBezTo>
                  <a:cubicBezTo>
                    <a:pt x="92" y="18"/>
                    <a:pt x="92" y="18"/>
                    <a:pt x="92" y="18"/>
                  </a:cubicBezTo>
                  <a:cubicBezTo>
                    <a:pt x="92" y="18"/>
                    <a:pt x="92" y="18"/>
                    <a:pt x="92" y="18"/>
                  </a:cubicBezTo>
                  <a:cubicBezTo>
                    <a:pt x="92" y="18"/>
                    <a:pt x="92" y="18"/>
                    <a:pt x="92" y="18"/>
                  </a:cubicBezTo>
                  <a:cubicBezTo>
                    <a:pt x="93" y="18"/>
                    <a:pt x="93" y="18"/>
                    <a:pt x="93" y="18"/>
                  </a:cubicBezTo>
                  <a:cubicBezTo>
                    <a:pt x="93" y="17"/>
                    <a:pt x="93" y="17"/>
                    <a:pt x="93" y="17"/>
                  </a:cubicBezTo>
                  <a:cubicBezTo>
                    <a:pt x="94" y="17"/>
                    <a:pt x="95" y="17"/>
                    <a:pt x="96" y="17"/>
                  </a:cubicBezTo>
                  <a:cubicBezTo>
                    <a:pt x="99" y="18"/>
                    <a:pt x="102" y="18"/>
                    <a:pt x="105" y="18"/>
                  </a:cubicBezTo>
                  <a:cubicBezTo>
                    <a:pt x="105" y="18"/>
                    <a:pt x="106" y="18"/>
                    <a:pt x="107" y="18"/>
                  </a:cubicBezTo>
                  <a:cubicBezTo>
                    <a:pt x="107" y="18"/>
                    <a:pt x="107" y="18"/>
                    <a:pt x="107" y="18"/>
                  </a:cubicBezTo>
                  <a:cubicBezTo>
                    <a:pt x="107" y="18"/>
                    <a:pt x="108" y="18"/>
                    <a:pt x="108" y="18"/>
                  </a:cubicBezTo>
                  <a:cubicBezTo>
                    <a:pt x="108" y="18"/>
                    <a:pt x="108" y="18"/>
                    <a:pt x="108" y="18"/>
                  </a:cubicBezTo>
                  <a:cubicBezTo>
                    <a:pt x="108" y="18"/>
                    <a:pt x="108" y="18"/>
                    <a:pt x="109" y="18"/>
                  </a:cubicBezTo>
                  <a:cubicBezTo>
                    <a:pt x="109" y="18"/>
                    <a:pt x="109" y="18"/>
                    <a:pt x="109" y="18"/>
                  </a:cubicBezTo>
                  <a:cubicBezTo>
                    <a:pt x="109" y="18"/>
                    <a:pt x="109" y="18"/>
                    <a:pt x="109" y="18"/>
                  </a:cubicBezTo>
                  <a:cubicBezTo>
                    <a:pt x="109" y="18"/>
                    <a:pt x="109" y="18"/>
                    <a:pt x="109" y="18"/>
                  </a:cubicBezTo>
                  <a:cubicBezTo>
                    <a:pt x="109" y="18"/>
                    <a:pt x="109" y="18"/>
                    <a:pt x="109" y="18"/>
                  </a:cubicBezTo>
                  <a:cubicBezTo>
                    <a:pt x="109" y="18"/>
                    <a:pt x="109" y="17"/>
                    <a:pt x="109" y="17"/>
                  </a:cubicBezTo>
                  <a:cubicBezTo>
                    <a:pt x="109" y="17"/>
                    <a:pt x="109" y="17"/>
                    <a:pt x="110" y="17"/>
                  </a:cubicBezTo>
                  <a:cubicBezTo>
                    <a:pt x="110" y="17"/>
                    <a:pt x="110" y="17"/>
                    <a:pt x="110" y="17"/>
                  </a:cubicBezTo>
                  <a:cubicBezTo>
                    <a:pt x="110" y="17"/>
                    <a:pt x="110" y="17"/>
                    <a:pt x="110" y="17"/>
                  </a:cubicBezTo>
                  <a:cubicBezTo>
                    <a:pt x="110" y="16"/>
                    <a:pt x="110" y="16"/>
                    <a:pt x="110" y="16"/>
                  </a:cubicBezTo>
                  <a:cubicBezTo>
                    <a:pt x="110" y="16"/>
                    <a:pt x="110" y="16"/>
                    <a:pt x="110" y="16"/>
                  </a:cubicBezTo>
                  <a:cubicBezTo>
                    <a:pt x="110" y="16"/>
                    <a:pt x="110" y="16"/>
                    <a:pt x="110" y="16"/>
                  </a:cubicBezTo>
                  <a:cubicBezTo>
                    <a:pt x="110" y="16"/>
                    <a:pt x="110" y="16"/>
                    <a:pt x="110" y="16"/>
                  </a:cubicBezTo>
                  <a:cubicBezTo>
                    <a:pt x="110" y="15"/>
                    <a:pt x="110" y="14"/>
                    <a:pt x="110" y="13"/>
                  </a:cubicBezTo>
                  <a:cubicBezTo>
                    <a:pt x="110" y="13"/>
                    <a:pt x="110" y="13"/>
                    <a:pt x="110" y="13"/>
                  </a:cubicBezTo>
                  <a:cubicBezTo>
                    <a:pt x="110" y="13"/>
                    <a:pt x="110" y="13"/>
                    <a:pt x="110" y="13"/>
                  </a:cubicBezTo>
                  <a:cubicBezTo>
                    <a:pt x="110" y="13"/>
                    <a:pt x="110" y="13"/>
                    <a:pt x="110" y="13"/>
                  </a:cubicBezTo>
                  <a:cubicBezTo>
                    <a:pt x="110" y="12"/>
                    <a:pt x="110" y="12"/>
                    <a:pt x="110" y="12"/>
                  </a:cubicBezTo>
                  <a:cubicBezTo>
                    <a:pt x="110" y="12"/>
                    <a:pt x="110" y="12"/>
                    <a:pt x="110" y="12"/>
                  </a:cubicBezTo>
                  <a:cubicBezTo>
                    <a:pt x="110" y="12"/>
                    <a:pt x="110" y="12"/>
                    <a:pt x="110" y="12"/>
                  </a:cubicBezTo>
                  <a:cubicBezTo>
                    <a:pt x="110" y="12"/>
                    <a:pt x="110" y="12"/>
                    <a:pt x="110" y="12"/>
                  </a:cubicBezTo>
                  <a:cubicBezTo>
                    <a:pt x="110" y="11"/>
                    <a:pt x="110" y="11"/>
                    <a:pt x="110" y="11"/>
                  </a:cubicBezTo>
                  <a:cubicBezTo>
                    <a:pt x="110" y="11"/>
                    <a:pt x="110" y="11"/>
                    <a:pt x="110" y="10"/>
                  </a:cubicBezTo>
                  <a:cubicBezTo>
                    <a:pt x="109" y="10"/>
                    <a:pt x="109" y="10"/>
                    <a:pt x="109" y="10"/>
                  </a:cubicBezTo>
                  <a:cubicBezTo>
                    <a:pt x="109" y="10"/>
                    <a:pt x="109" y="10"/>
                    <a:pt x="109" y="10"/>
                  </a:cubicBezTo>
                  <a:cubicBezTo>
                    <a:pt x="109" y="10"/>
                    <a:pt x="109" y="10"/>
                    <a:pt x="109" y="10"/>
                  </a:cubicBezTo>
                  <a:cubicBezTo>
                    <a:pt x="109" y="10"/>
                    <a:pt x="109" y="10"/>
                    <a:pt x="109" y="10"/>
                  </a:cubicBezTo>
                  <a:cubicBezTo>
                    <a:pt x="109" y="10"/>
                    <a:pt x="109" y="10"/>
                    <a:pt x="109" y="10"/>
                  </a:cubicBezTo>
                  <a:cubicBezTo>
                    <a:pt x="109" y="10"/>
                    <a:pt x="109" y="9"/>
                    <a:pt x="109" y="9"/>
                  </a:cubicBezTo>
                  <a:cubicBezTo>
                    <a:pt x="108" y="9"/>
                    <a:pt x="108" y="9"/>
                    <a:pt x="108" y="9"/>
                  </a:cubicBezTo>
                  <a:cubicBezTo>
                    <a:pt x="108" y="9"/>
                    <a:pt x="108" y="9"/>
                    <a:pt x="108" y="9"/>
                  </a:cubicBezTo>
                  <a:cubicBezTo>
                    <a:pt x="108" y="9"/>
                    <a:pt x="108" y="9"/>
                    <a:pt x="108" y="9"/>
                  </a:cubicBezTo>
                  <a:cubicBezTo>
                    <a:pt x="108" y="9"/>
                    <a:pt x="108" y="9"/>
                    <a:pt x="108" y="9"/>
                  </a:cubicBezTo>
                  <a:cubicBezTo>
                    <a:pt x="108" y="9"/>
                    <a:pt x="107" y="9"/>
                    <a:pt x="107" y="9"/>
                  </a:cubicBezTo>
                  <a:cubicBezTo>
                    <a:pt x="107" y="9"/>
                    <a:pt x="106" y="9"/>
                    <a:pt x="106" y="9"/>
                  </a:cubicBezTo>
                  <a:cubicBezTo>
                    <a:pt x="106" y="9"/>
                    <a:pt x="105" y="9"/>
                    <a:pt x="104" y="9"/>
                  </a:cubicBezTo>
                  <a:cubicBezTo>
                    <a:pt x="104" y="9"/>
                    <a:pt x="103" y="9"/>
                    <a:pt x="102" y="9"/>
                  </a:cubicBezTo>
                  <a:cubicBezTo>
                    <a:pt x="101" y="9"/>
                    <a:pt x="99" y="9"/>
                    <a:pt x="98" y="9"/>
                  </a:cubicBezTo>
                  <a:cubicBezTo>
                    <a:pt x="98" y="9"/>
                    <a:pt x="98" y="9"/>
                    <a:pt x="97" y="9"/>
                  </a:cubicBezTo>
                  <a:cubicBezTo>
                    <a:pt x="96" y="10"/>
                    <a:pt x="95" y="9"/>
                    <a:pt x="94" y="9"/>
                  </a:cubicBezTo>
                  <a:cubicBezTo>
                    <a:pt x="94" y="9"/>
                    <a:pt x="93" y="9"/>
                    <a:pt x="93" y="9"/>
                  </a:cubicBezTo>
                  <a:cubicBezTo>
                    <a:pt x="93" y="9"/>
                    <a:pt x="93" y="9"/>
                    <a:pt x="93" y="9"/>
                  </a:cubicBezTo>
                  <a:cubicBezTo>
                    <a:pt x="92" y="9"/>
                    <a:pt x="91" y="9"/>
                    <a:pt x="91" y="9"/>
                  </a:cubicBezTo>
                  <a:cubicBezTo>
                    <a:pt x="90" y="10"/>
                    <a:pt x="89" y="10"/>
                    <a:pt x="89" y="10"/>
                  </a:cubicBezTo>
                  <a:cubicBezTo>
                    <a:pt x="88" y="10"/>
                    <a:pt x="86" y="10"/>
                    <a:pt x="85" y="10"/>
                  </a:cubicBezTo>
                  <a:cubicBezTo>
                    <a:pt x="83" y="10"/>
                    <a:pt x="82" y="10"/>
                    <a:pt x="80" y="10"/>
                  </a:cubicBezTo>
                  <a:cubicBezTo>
                    <a:pt x="79" y="10"/>
                    <a:pt x="78" y="10"/>
                    <a:pt x="77" y="10"/>
                  </a:cubicBezTo>
                  <a:cubicBezTo>
                    <a:pt x="76" y="10"/>
                    <a:pt x="74" y="10"/>
                    <a:pt x="73" y="10"/>
                  </a:cubicBezTo>
                  <a:cubicBezTo>
                    <a:pt x="72" y="10"/>
                    <a:pt x="71" y="10"/>
                    <a:pt x="70" y="10"/>
                  </a:cubicBezTo>
                  <a:cubicBezTo>
                    <a:pt x="69" y="10"/>
                    <a:pt x="69" y="9"/>
                    <a:pt x="69" y="9"/>
                  </a:cubicBezTo>
                  <a:cubicBezTo>
                    <a:pt x="69" y="9"/>
                    <a:pt x="69" y="9"/>
                    <a:pt x="69" y="9"/>
                  </a:cubicBezTo>
                  <a:cubicBezTo>
                    <a:pt x="68" y="9"/>
                    <a:pt x="68" y="9"/>
                    <a:pt x="68" y="9"/>
                  </a:cubicBezTo>
                  <a:cubicBezTo>
                    <a:pt x="68" y="9"/>
                    <a:pt x="68" y="9"/>
                    <a:pt x="68" y="9"/>
                  </a:cubicBezTo>
                  <a:cubicBezTo>
                    <a:pt x="68" y="9"/>
                    <a:pt x="68" y="9"/>
                    <a:pt x="68" y="9"/>
                  </a:cubicBezTo>
                  <a:cubicBezTo>
                    <a:pt x="68" y="9"/>
                    <a:pt x="68" y="8"/>
                    <a:pt x="68" y="8"/>
                  </a:cubicBezTo>
                  <a:cubicBezTo>
                    <a:pt x="68" y="8"/>
                    <a:pt x="68" y="8"/>
                    <a:pt x="68" y="8"/>
                  </a:cubicBezTo>
                  <a:cubicBezTo>
                    <a:pt x="68" y="8"/>
                    <a:pt x="68" y="8"/>
                    <a:pt x="68" y="8"/>
                  </a:cubicBezTo>
                  <a:cubicBezTo>
                    <a:pt x="68" y="8"/>
                    <a:pt x="68" y="8"/>
                    <a:pt x="68" y="8"/>
                  </a:cubicBezTo>
                  <a:cubicBezTo>
                    <a:pt x="68" y="8"/>
                    <a:pt x="68" y="7"/>
                    <a:pt x="68" y="7"/>
                  </a:cubicBezTo>
                  <a:cubicBezTo>
                    <a:pt x="68" y="7"/>
                    <a:pt x="68" y="7"/>
                    <a:pt x="68" y="7"/>
                  </a:cubicBezTo>
                  <a:cubicBezTo>
                    <a:pt x="68" y="7"/>
                    <a:pt x="68" y="7"/>
                    <a:pt x="68" y="7"/>
                  </a:cubicBezTo>
                  <a:cubicBezTo>
                    <a:pt x="68" y="7"/>
                    <a:pt x="68" y="7"/>
                    <a:pt x="68" y="7"/>
                  </a:cubicBezTo>
                  <a:cubicBezTo>
                    <a:pt x="68" y="6"/>
                    <a:pt x="68" y="6"/>
                    <a:pt x="68" y="6"/>
                  </a:cubicBezTo>
                  <a:cubicBezTo>
                    <a:pt x="68" y="6"/>
                    <a:pt x="68" y="6"/>
                    <a:pt x="68" y="6"/>
                  </a:cubicBezTo>
                  <a:cubicBezTo>
                    <a:pt x="68" y="6"/>
                    <a:pt x="68" y="6"/>
                    <a:pt x="68" y="6"/>
                  </a:cubicBezTo>
                  <a:cubicBezTo>
                    <a:pt x="68" y="6"/>
                    <a:pt x="68" y="6"/>
                    <a:pt x="68" y="6"/>
                  </a:cubicBezTo>
                  <a:cubicBezTo>
                    <a:pt x="68" y="6"/>
                    <a:pt x="68" y="6"/>
                    <a:pt x="68" y="6"/>
                  </a:cubicBezTo>
                  <a:cubicBezTo>
                    <a:pt x="68" y="6"/>
                    <a:pt x="68" y="6"/>
                    <a:pt x="68" y="6"/>
                  </a:cubicBezTo>
                  <a:cubicBezTo>
                    <a:pt x="68" y="5"/>
                    <a:pt x="68" y="5"/>
                    <a:pt x="68" y="4"/>
                  </a:cubicBezTo>
                  <a:cubicBezTo>
                    <a:pt x="69" y="4"/>
                    <a:pt x="69" y="3"/>
                    <a:pt x="69" y="3"/>
                  </a:cubicBezTo>
                  <a:cubicBezTo>
                    <a:pt x="69" y="3"/>
                    <a:pt x="69" y="3"/>
                    <a:pt x="68" y="3"/>
                  </a:cubicBezTo>
                  <a:cubicBezTo>
                    <a:pt x="68" y="3"/>
                    <a:pt x="68" y="3"/>
                    <a:pt x="68" y="2"/>
                  </a:cubicBezTo>
                  <a:cubicBezTo>
                    <a:pt x="68" y="2"/>
                    <a:pt x="68" y="2"/>
                    <a:pt x="68" y="2"/>
                  </a:cubicBezTo>
                  <a:cubicBezTo>
                    <a:pt x="68" y="2"/>
                    <a:pt x="68" y="2"/>
                    <a:pt x="68" y="2"/>
                  </a:cubicBezTo>
                  <a:cubicBezTo>
                    <a:pt x="68" y="2"/>
                    <a:pt x="68" y="2"/>
                    <a:pt x="68" y="1"/>
                  </a:cubicBezTo>
                  <a:cubicBezTo>
                    <a:pt x="68" y="1"/>
                    <a:pt x="67" y="1"/>
                    <a:pt x="67" y="1"/>
                  </a:cubicBezTo>
                  <a:cubicBezTo>
                    <a:pt x="67" y="1"/>
                    <a:pt x="67" y="1"/>
                    <a:pt x="67" y="1"/>
                  </a:cubicBezTo>
                  <a:cubicBezTo>
                    <a:pt x="67" y="1"/>
                    <a:pt x="67" y="1"/>
                    <a:pt x="67" y="1"/>
                  </a:cubicBezTo>
                  <a:cubicBezTo>
                    <a:pt x="67" y="1"/>
                    <a:pt x="67" y="1"/>
                    <a:pt x="67" y="1"/>
                  </a:cubicBezTo>
                  <a:cubicBezTo>
                    <a:pt x="67" y="1"/>
                    <a:pt x="67" y="1"/>
                    <a:pt x="67" y="1"/>
                  </a:cubicBezTo>
                  <a:cubicBezTo>
                    <a:pt x="67" y="1"/>
                    <a:pt x="67" y="1"/>
                    <a:pt x="67" y="1"/>
                  </a:cubicBezTo>
                  <a:cubicBezTo>
                    <a:pt x="67" y="1"/>
                    <a:pt x="66" y="1"/>
                    <a:pt x="66" y="1"/>
                  </a:cubicBezTo>
                  <a:cubicBezTo>
                    <a:pt x="66" y="1"/>
                    <a:pt x="66" y="1"/>
                    <a:pt x="66" y="1"/>
                  </a:cubicBezTo>
                  <a:cubicBezTo>
                    <a:pt x="66" y="1"/>
                    <a:pt x="65" y="1"/>
                    <a:pt x="64" y="1"/>
                  </a:cubicBezTo>
                  <a:cubicBezTo>
                    <a:pt x="64" y="1"/>
                    <a:pt x="64" y="1"/>
                    <a:pt x="64" y="1"/>
                  </a:cubicBezTo>
                  <a:cubicBezTo>
                    <a:pt x="64" y="1"/>
                    <a:pt x="63" y="1"/>
                    <a:pt x="62" y="1"/>
                  </a:cubicBezTo>
                  <a:cubicBezTo>
                    <a:pt x="62" y="1"/>
                    <a:pt x="62" y="1"/>
                    <a:pt x="62" y="1"/>
                  </a:cubicBezTo>
                  <a:cubicBezTo>
                    <a:pt x="62" y="1"/>
                    <a:pt x="62" y="1"/>
                    <a:pt x="61" y="1"/>
                  </a:cubicBezTo>
                  <a:cubicBezTo>
                    <a:pt x="61" y="1"/>
                    <a:pt x="61" y="1"/>
                    <a:pt x="61" y="1"/>
                  </a:cubicBezTo>
                  <a:cubicBezTo>
                    <a:pt x="61" y="1"/>
                    <a:pt x="61" y="1"/>
                    <a:pt x="61" y="1"/>
                  </a:cubicBezTo>
                  <a:cubicBezTo>
                    <a:pt x="61" y="1"/>
                    <a:pt x="61" y="1"/>
                    <a:pt x="61" y="1"/>
                  </a:cubicBezTo>
                  <a:cubicBezTo>
                    <a:pt x="61" y="1"/>
                    <a:pt x="60" y="1"/>
                    <a:pt x="60" y="1"/>
                  </a:cubicBezTo>
                  <a:cubicBezTo>
                    <a:pt x="60" y="1"/>
                    <a:pt x="60" y="0"/>
                    <a:pt x="60" y="0"/>
                  </a:cubicBezTo>
                  <a:cubicBezTo>
                    <a:pt x="60" y="0"/>
                    <a:pt x="59" y="0"/>
                    <a:pt x="59" y="0"/>
                  </a:cubicBezTo>
                  <a:cubicBezTo>
                    <a:pt x="59" y="0"/>
                    <a:pt x="59" y="0"/>
                    <a:pt x="59" y="0"/>
                  </a:cubicBezTo>
                  <a:cubicBezTo>
                    <a:pt x="59" y="0"/>
                    <a:pt x="58" y="0"/>
                    <a:pt x="58" y="0"/>
                  </a:cubicBezTo>
                  <a:cubicBezTo>
                    <a:pt x="58" y="0"/>
                    <a:pt x="58" y="0"/>
                    <a:pt x="58" y="0"/>
                  </a:cubicBezTo>
                  <a:cubicBezTo>
                    <a:pt x="58" y="0"/>
                    <a:pt x="57" y="0"/>
                    <a:pt x="57" y="0"/>
                  </a:cubicBezTo>
                  <a:cubicBezTo>
                    <a:pt x="57" y="0"/>
                    <a:pt x="57" y="0"/>
                    <a:pt x="57" y="0"/>
                  </a:cubicBezTo>
                  <a:cubicBezTo>
                    <a:pt x="57" y="1"/>
                    <a:pt x="57" y="1"/>
                    <a:pt x="57" y="1"/>
                  </a:cubicBezTo>
                  <a:cubicBezTo>
                    <a:pt x="57" y="1"/>
                    <a:pt x="57"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5" y="2"/>
                    <a:pt x="55" y="4"/>
                    <a:pt x="55" y="5"/>
                  </a:cubicBezTo>
                  <a:cubicBezTo>
                    <a:pt x="55" y="6"/>
                    <a:pt x="55" y="6"/>
                    <a:pt x="55" y="7"/>
                  </a:cubicBezTo>
                  <a:cubicBezTo>
                    <a:pt x="55" y="7"/>
                    <a:pt x="56" y="8"/>
                    <a:pt x="55" y="9"/>
                  </a:cubicBezTo>
                  <a:cubicBezTo>
                    <a:pt x="55" y="9"/>
                    <a:pt x="55" y="9"/>
                    <a:pt x="55" y="9"/>
                  </a:cubicBezTo>
                  <a:cubicBezTo>
                    <a:pt x="55" y="9"/>
                    <a:pt x="55" y="9"/>
                    <a:pt x="55" y="9"/>
                  </a:cubicBezTo>
                  <a:cubicBezTo>
                    <a:pt x="55" y="9"/>
                    <a:pt x="55" y="9"/>
                    <a:pt x="55" y="9"/>
                  </a:cubicBezTo>
                  <a:cubicBezTo>
                    <a:pt x="55" y="9"/>
                    <a:pt x="55" y="9"/>
                    <a:pt x="55" y="9"/>
                  </a:cubicBezTo>
                  <a:cubicBezTo>
                    <a:pt x="55" y="9"/>
                    <a:pt x="55" y="9"/>
                    <a:pt x="55" y="9"/>
                  </a:cubicBezTo>
                  <a:cubicBezTo>
                    <a:pt x="55" y="9"/>
                    <a:pt x="55" y="10"/>
                    <a:pt x="55" y="10"/>
                  </a:cubicBezTo>
                  <a:cubicBezTo>
                    <a:pt x="55" y="10"/>
                    <a:pt x="55" y="10"/>
                    <a:pt x="55" y="10"/>
                  </a:cubicBezTo>
                  <a:cubicBezTo>
                    <a:pt x="55" y="10"/>
                    <a:pt x="55" y="10"/>
                    <a:pt x="55" y="10"/>
                  </a:cubicBezTo>
                  <a:cubicBezTo>
                    <a:pt x="52" y="10"/>
                    <a:pt x="49" y="10"/>
                    <a:pt x="46" y="10"/>
                  </a:cubicBezTo>
                  <a:cubicBezTo>
                    <a:pt x="43" y="10"/>
                    <a:pt x="40" y="10"/>
                    <a:pt x="37" y="10"/>
                  </a:cubicBezTo>
                  <a:cubicBezTo>
                    <a:pt x="37" y="10"/>
                    <a:pt x="37" y="10"/>
                    <a:pt x="37" y="10"/>
                  </a:cubicBezTo>
                  <a:cubicBezTo>
                    <a:pt x="37" y="10"/>
                    <a:pt x="36" y="9"/>
                    <a:pt x="36" y="9"/>
                  </a:cubicBezTo>
                  <a:cubicBezTo>
                    <a:pt x="34" y="9"/>
                    <a:pt x="32" y="9"/>
                    <a:pt x="31" y="9"/>
                  </a:cubicBezTo>
                  <a:cubicBezTo>
                    <a:pt x="30" y="9"/>
                    <a:pt x="29" y="9"/>
                    <a:pt x="28" y="9"/>
                  </a:cubicBezTo>
                  <a:cubicBezTo>
                    <a:pt x="27" y="9"/>
                    <a:pt x="26" y="9"/>
                    <a:pt x="25" y="9"/>
                  </a:cubicBezTo>
                  <a:cubicBezTo>
                    <a:pt x="24" y="9"/>
                    <a:pt x="23" y="9"/>
                    <a:pt x="22" y="9"/>
                  </a:cubicBezTo>
                  <a:cubicBezTo>
                    <a:pt x="21" y="9"/>
                    <a:pt x="20" y="9"/>
                    <a:pt x="19" y="9"/>
                  </a:cubicBezTo>
                  <a:cubicBezTo>
                    <a:pt x="19" y="9"/>
                    <a:pt x="18" y="9"/>
                    <a:pt x="18" y="9"/>
                  </a:cubicBezTo>
                  <a:cubicBezTo>
                    <a:pt x="17" y="9"/>
                    <a:pt x="15" y="9"/>
                    <a:pt x="14" y="9"/>
                  </a:cubicBezTo>
                  <a:cubicBezTo>
                    <a:pt x="14" y="10"/>
                    <a:pt x="14" y="10"/>
                    <a:pt x="14" y="10"/>
                  </a:cubicBezTo>
                  <a:cubicBezTo>
                    <a:pt x="14" y="10"/>
                    <a:pt x="14" y="10"/>
                    <a:pt x="14" y="11"/>
                  </a:cubicBezTo>
                  <a:cubicBezTo>
                    <a:pt x="14" y="11"/>
                    <a:pt x="13" y="11"/>
                    <a:pt x="13" y="11"/>
                  </a:cubicBezTo>
                  <a:cubicBezTo>
                    <a:pt x="13" y="11"/>
                    <a:pt x="13" y="11"/>
                    <a:pt x="13" y="11"/>
                  </a:cubicBezTo>
                  <a:cubicBezTo>
                    <a:pt x="13" y="11"/>
                    <a:pt x="13" y="11"/>
                    <a:pt x="13" y="12"/>
                  </a:cubicBezTo>
                  <a:cubicBezTo>
                    <a:pt x="13" y="12"/>
                    <a:pt x="13" y="12"/>
                    <a:pt x="13" y="12"/>
                  </a:cubicBezTo>
                  <a:cubicBezTo>
                    <a:pt x="13" y="12"/>
                    <a:pt x="13" y="12"/>
                    <a:pt x="13" y="13"/>
                  </a:cubicBezTo>
                  <a:cubicBezTo>
                    <a:pt x="13" y="13"/>
                    <a:pt x="13" y="13"/>
                    <a:pt x="13" y="13"/>
                  </a:cubicBezTo>
                  <a:cubicBezTo>
                    <a:pt x="13" y="13"/>
                    <a:pt x="13" y="13"/>
                    <a:pt x="13" y="14"/>
                  </a:cubicBezTo>
                  <a:cubicBezTo>
                    <a:pt x="13" y="14"/>
                    <a:pt x="13" y="14"/>
                    <a:pt x="13" y="14"/>
                  </a:cubicBezTo>
                  <a:cubicBezTo>
                    <a:pt x="13" y="14"/>
                    <a:pt x="13" y="14"/>
                    <a:pt x="13" y="14"/>
                  </a:cubicBezTo>
                  <a:cubicBezTo>
                    <a:pt x="13" y="16"/>
                    <a:pt x="13" y="17"/>
                    <a:pt x="14" y="18"/>
                  </a:cubicBezTo>
                  <a:cubicBezTo>
                    <a:pt x="15" y="18"/>
                    <a:pt x="15" y="18"/>
                    <a:pt x="16" y="18"/>
                  </a:cubicBezTo>
                  <a:cubicBezTo>
                    <a:pt x="17" y="18"/>
                    <a:pt x="18" y="18"/>
                    <a:pt x="19" y="18"/>
                  </a:cubicBezTo>
                  <a:cubicBezTo>
                    <a:pt x="20" y="18"/>
                    <a:pt x="21" y="18"/>
                    <a:pt x="22" y="18"/>
                  </a:cubicBezTo>
                  <a:cubicBezTo>
                    <a:pt x="23" y="18"/>
                    <a:pt x="24" y="18"/>
                    <a:pt x="25" y="18"/>
                  </a:cubicBezTo>
                  <a:cubicBezTo>
                    <a:pt x="25" y="18"/>
                    <a:pt x="26" y="18"/>
                    <a:pt x="26" y="18"/>
                  </a:cubicBezTo>
                  <a:cubicBezTo>
                    <a:pt x="26" y="18"/>
                    <a:pt x="26" y="18"/>
                    <a:pt x="26" y="18"/>
                  </a:cubicBezTo>
                  <a:cubicBezTo>
                    <a:pt x="28" y="18"/>
                    <a:pt x="30" y="18"/>
                    <a:pt x="33" y="18"/>
                  </a:cubicBezTo>
                  <a:cubicBezTo>
                    <a:pt x="33" y="18"/>
                    <a:pt x="33" y="18"/>
                    <a:pt x="33" y="18"/>
                  </a:cubicBezTo>
                  <a:cubicBezTo>
                    <a:pt x="33" y="18"/>
                    <a:pt x="33" y="18"/>
                    <a:pt x="33" y="18"/>
                  </a:cubicBezTo>
                  <a:cubicBezTo>
                    <a:pt x="33" y="18"/>
                    <a:pt x="33" y="18"/>
                    <a:pt x="33" y="18"/>
                  </a:cubicBezTo>
                  <a:cubicBezTo>
                    <a:pt x="33" y="18"/>
                    <a:pt x="33" y="18"/>
                    <a:pt x="33" y="18"/>
                  </a:cubicBezTo>
                  <a:cubicBezTo>
                    <a:pt x="33" y="19"/>
                    <a:pt x="33" y="20"/>
                    <a:pt x="33" y="21"/>
                  </a:cubicBezTo>
                  <a:cubicBezTo>
                    <a:pt x="33" y="21"/>
                    <a:pt x="33" y="21"/>
                    <a:pt x="33" y="21"/>
                  </a:cubicBezTo>
                  <a:cubicBezTo>
                    <a:pt x="33" y="21"/>
                    <a:pt x="33" y="21"/>
                    <a:pt x="33" y="21"/>
                  </a:cubicBezTo>
                  <a:cubicBezTo>
                    <a:pt x="33" y="23"/>
                    <a:pt x="33" y="25"/>
                    <a:pt x="33" y="26"/>
                  </a:cubicBezTo>
                  <a:cubicBezTo>
                    <a:pt x="33" y="27"/>
                    <a:pt x="33" y="27"/>
                    <a:pt x="32" y="27"/>
                  </a:cubicBezTo>
                  <a:cubicBezTo>
                    <a:pt x="32" y="27"/>
                    <a:pt x="31" y="27"/>
                    <a:pt x="31" y="27"/>
                  </a:cubicBezTo>
                  <a:cubicBezTo>
                    <a:pt x="30" y="27"/>
                    <a:pt x="30" y="27"/>
                    <a:pt x="29" y="27"/>
                  </a:cubicBezTo>
                  <a:cubicBezTo>
                    <a:pt x="28" y="27"/>
                    <a:pt x="27" y="27"/>
                    <a:pt x="26" y="27"/>
                  </a:cubicBezTo>
                  <a:cubicBezTo>
                    <a:pt x="25" y="27"/>
                    <a:pt x="23" y="27"/>
                    <a:pt x="22" y="27"/>
                  </a:cubicBezTo>
                  <a:cubicBezTo>
                    <a:pt x="21" y="27"/>
                    <a:pt x="19" y="27"/>
                    <a:pt x="18" y="27"/>
                  </a:cubicBezTo>
                  <a:cubicBezTo>
                    <a:pt x="17" y="27"/>
                    <a:pt x="17" y="27"/>
                    <a:pt x="16" y="27"/>
                  </a:cubicBezTo>
                  <a:cubicBezTo>
                    <a:pt x="16" y="27"/>
                    <a:pt x="16" y="27"/>
                    <a:pt x="15" y="27"/>
                  </a:cubicBezTo>
                  <a:cubicBezTo>
                    <a:pt x="15" y="27"/>
                    <a:pt x="14" y="27"/>
                    <a:pt x="13" y="27"/>
                  </a:cubicBezTo>
                  <a:cubicBezTo>
                    <a:pt x="12" y="27"/>
                    <a:pt x="12" y="27"/>
                    <a:pt x="11" y="27"/>
                  </a:cubicBezTo>
                  <a:cubicBezTo>
                    <a:pt x="11" y="27"/>
                    <a:pt x="11" y="27"/>
                    <a:pt x="11" y="27"/>
                  </a:cubicBezTo>
                  <a:cubicBezTo>
                    <a:pt x="11" y="27"/>
                    <a:pt x="9" y="27"/>
                    <a:pt x="9" y="27"/>
                  </a:cubicBezTo>
                  <a:cubicBezTo>
                    <a:pt x="9" y="27"/>
                    <a:pt x="9" y="27"/>
                    <a:pt x="9" y="27"/>
                  </a:cubicBezTo>
                  <a:cubicBezTo>
                    <a:pt x="9" y="27"/>
                    <a:pt x="9" y="27"/>
                    <a:pt x="8" y="27"/>
                  </a:cubicBezTo>
                  <a:cubicBezTo>
                    <a:pt x="8" y="27"/>
                    <a:pt x="8" y="27"/>
                    <a:pt x="8" y="27"/>
                  </a:cubicBezTo>
                  <a:cubicBezTo>
                    <a:pt x="8" y="27"/>
                    <a:pt x="8" y="27"/>
                    <a:pt x="8" y="27"/>
                  </a:cubicBezTo>
                  <a:cubicBezTo>
                    <a:pt x="8" y="27"/>
                    <a:pt x="8" y="27"/>
                    <a:pt x="8" y="27"/>
                  </a:cubicBezTo>
                  <a:cubicBezTo>
                    <a:pt x="8" y="27"/>
                    <a:pt x="8" y="27"/>
                    <a:pt x="8" y="27"/>
                  </a:cubicBezTo>
                  <a:cubicBezTo>
                    <a:pt x="8" y="27"/>
                    <a:pt x="8" y="28"/>
                    <a:pt x="8" y="28"/>
                  </a:cubicBezTo>
                  <a:cubicBezTo>
                    <a:pt x="8" y="28"/>
                    <a:pt x="7" y="28"/>
                    <a:pt x="7" y="28"/>
                  </a:cubicBezTo>
                  <a:cubicBezTo>
                    <a:pt x="7" y="28"/>
                    <a:pt x="7" y="29"/>
                    <a:pt x="7" y="30"/>
                  </a:cubicBezTo>
                  <a:cubicBezTo>
                    <a:pt x="7" y="31"/>
                    <a:pt x="7" y="32"/>
                    <a:pt x="7" y="33"/>
                  </a:cubicBezTo>
                  <a:cubicBezTo>
                    <a:pt x="7" y="33"/>
                    <a:pt x="7" y="34"/>
                    <a:pt x="7" y="35"/>
                  </a:cubicBezTo>
                  <a:cubicBezTo>
                    <a:pt x="7" y="35"/>
                    <a:pt x="7" y="35"/>
                    <a:pt x="7" y="36"/>
                  </a:cubicBezTo>
                  <a:cubicBezTo>
                    <a:pt x="7" y="36"/>
                    <a:pt x="7" y="36"/>
                    <a:pt x="7" y="36"/>
                  </a:cubicBezTo>
                  <a:cubicBezTo>
                    <a:pt x="7" y="36"/>
                    <a:pt x="7" y="36"/>
                    <a:pt x="7" y="37"/>
                  </a:cubicBezTo>
                  <a:cubicBezTo>
                    <a:pt x="7" y="37"/>
                    <a:pt x="7" y="37"/>
                    <a:pt x="7" y="37"/>
                  </a:cubicBezTo>
                  <a:cubicBezTo>
                    <a:pt x="7" y="37"/>
                    <a:pt x="7" y="37"/>
                    <a:pt x="7" y="37"/>
                  </a:cubicBezTo>
                  <a:cubicBezTo>
                    <a:pt x="7" y="37"/>
                    <a:pt x="7" y="37"/>
                    <a:pt x="6" y="37"/>
                  </a:cubicBezTo>
                  <a:cubicBezTo>
                    <a:pt x="6" y="38"/>
                    <a:pt x="6" y="38"/>
                    <a:pt x="6" y="39"/>
                  </a:cubicBezTo>
                  <a:cubicBezTo>
                    <a:pt x="6" y="39"/>
                    <a:pt x="6" y="39"/>
                    <a:pt x="6" y="39"/>
                  </a:cubicBezTo>
                  <a:cubicBezTo>
                    <a:pt x="6" y="39"/>
                    <a:pt x="6" y="40"/>
                    <a:pt x="6" y="40"/>
                  </a:cubicBezTo>
                  <a:cubicBezTo>
                    <a:pt x="6" y="41"/>
                    <a:pt x="6" y="42"/>
                    <a:pt x="6" y="42"/>
                  </a:cubicBezTo>
                  <a:cubicBezTo>
                    <a:pt x="6" y="42"/>
                    <a:pt x="6" y="43"/>
                    <a:pt x="6" y="43"/>
                  </a:cubicBezTo>
                  <a:cubicBezTo>
                    <a:pt x="6" y="43"/>
                    <a:pt x="6" y="43"/>
                    <a:pt x="6" y="43"/>
                  </a:cubicBezTo>
                  <a:cubicBezTo>
                    <a:pt x="6" y="43"/>
                    <a:pt x="6" y="44"/>
                    <a:pt x="6" y="44"/>
                  </a:cubicBezTo>
                  <a:cubicBezTo>
                    <a:pt x="6" y="44"/>
                    <a:pt x="6" y="44"/>
                    <a:pt x="6" y="44"/>
                  </a:cubicBezTo>
                  <a:cubicBezTo>
                    <a:pt x="6" y="44"/>
                    <a:pt x="6" y="45"/>
                    <a:pt x="6" y="45"/>
                  </a:cubicBezTo>
                  <a:cubicBezTo>
                    <a:pt x="6" y="45"/>
                    <a:pt x="6" y="45"/>
                    <a:pt x="6" y="45"/>
                  </a:cubicBezTo>
                  <a:cubicBezTo>
                    <a:pt x="6" y="45"/>
                    <a:pt x="6" y="46"/>
                    <a:pt x="6" y="46"/>
                  </a:cubicBezTo>
                  <a:cubicBezTo>
                    <a:pt x="6" y="46"/>
                    <a:pt x="6" y="46"/>
                    <a:pt x="6" y="46"/>
                  </a:cubicBezTo>
                  <a:cubicBezTo>
                    <a:pt x="6" y="46"/>
                    <a:pt x="6" y="46"/>
                    <a:pt x="6" y="47"/>
                  </a:cubicBezTo>
                  <a:cubicBezTo>
                    <a:pt x="6" y="47"/>
                    <a:pt x="6" y="47"/>
                    <a:pt x="6" y="47"/>
                  </a:cubicBezTo>
                  <a:cubicBezTo>
                    <a:pt x="6" y="47"/>
                    <a:pt x="6" y="47"/>
                    <a:pt x="6" y="47"/>
                  </a:cubicBezTo>
                  <a:cubicBezTo>
                    <a:pt x="6" y="47"/>
                    <a:pt x="6" y="47"/>
                    <a:pt x="6" y="47"/>
                  </a:cubicBezTo>
                  <a:cubicBezTo>
                    <a:pt x="6" y="48"/>
                    <a:pt x="6" y="48"/>
                    <a:pt x="6" y="48"/>
                  </a:cubicBezTo>
                  <a:cubicBezTo>
                    <a:pt x="6" y="48"/>
                    <a:pt x="6" y="48"/>
                    <a:pt x="6" y="48"/>
                  </a:cubicBezTo>
                  <a:cubicBezTo>
                    <a:pt x="6" y="48"/>
                    <a:pt x="6" y="48"/>
                    <a:pt x="6" y="48"/>
                  </a:cubicBezTo>
                  <a:cubicBezTo>
                    <a:pt x="6" y="48"/>
                    <a:pt x="6" y="48"/>
                    <a:pt x="6" y="48"/>
                  </a:cubicBezTo>
                  <a:cubicBezTo>
                    <a:pt x="6" y="49"/>
                    <a:pt x="6" y="49"/>
                    <a:pt x="6" y="49"/>
                  </a:cubicBezTo>
                  <a:cubicBezTo>
                    <a:pt x="6" y="49"/>
                    <a:pt x="6" y="49"/>
                    <a:pt x="6" y="49"/>
                  </a:cubicBezTo>
                  <a:cubicBezTo>
                    <a:pt x="6" y="49"/>
                    <a:pt x="6" y="50"/>
                    <a:pt x="6" y="50"/>
                  </a:cubicBezTo>
                  <a:cubicBezTo>
                    <a:pt x="6" y="50"/>
                    <a:pt x="6" y="50"/>
                    <a:pt x="5" y="50"/>
                  </a:cubicBezTo>
                  <a:cubicBezTo>
                    <a:pt x="5" y="50"/>
                    <a:pt x="5" y="51"/>
                    <a:pt x="5" y="51"/>
                  </a:cubicBezTo>
                  <a:cubicBezTo>
                    <a:pt x="5" y="51"/>
                    <a:pt x="5" y="51"/>
                    <a:pt x="5" y="51"/>
                  </a:cubicBezTo>
                  <a:cubicBezTo>
                    <a:pt x="5" y="51"/>
                    <a:pt x="5" y="51"/>
                    <a:pt x="5" y="51"/>
                  </a:cubicBezTo>
                  <a:cubicBezTo>
                    <a:pt x="5" y="51"/>
                    <a:pt x="5" y="51"/>
                    <a:pt x="5" y="51"/>
                  </a:cubicBezTo>
                  <a:cubicBezTo>
                    <a:pt x="5" y="52"/>
                    <a:pt x="5" y="52"/>
                    <a:pt x="5" y="52"/>
                  </a:cubicBezTo>
                  <a:cubicBezTo>
                    <a:pt x="5" y="52"/>
                    <a:pt x="5" y="52"/>
                    <a:pt x="5" y="52"/>
                  </a:cubicBezTo>
                  <a:cubicBezTo>
                    <a:pt x="5" y="52"/>
                    <a:pt x="5" y="52"/>
                    <a:pt x="5" y="53"/>
                  </a:cubicBezTo>
                  <a:cubicBezTo>
                    <a:pt x="5" y="53"/>
                    <a:pt x="5" y="53"/>
                    <a:pt x="5" y="53"/>
                  </a:cubicBezTo>
                  <a:cubicBezTo>
                    <a:pt x="5" y="53"/>
                    <a:pt x="5" y="53"/>
                    <a:pt x="5" y="53"/>
                  </a:cubicBezTo>
                  <a:cubicBezTo>
                    <a:pt x="5" y="53"/>
                    <a:pt x="5" y="53"/>
                    <a:pt x="5" y="53"/>
                  </a:cubicBezTo>
                  <a:cubicBezTo>
                    <a:pt x="5" y="54"/>
                    <a:pt x="5" y="54"/>
                    <a:pt x="5" y="54"/>
                  </a:cubicBezTo>
                  <a:cubicBezTo>
                    <a:pt x="5" y="54"/>
                    <a:pt x="5" y="54"/>
                    <a:pt x="5" y="54"/>
                  </a:cubicBezTo>
                  <a:cubicBezTo>
                    <a:pt x="5" y="54"/>
                    <a:pt x="5" y="55"/>
                    <a:pt x="5" y="55"/>
                  </a:cubicBezTo>
                  <a:cubicBezTo>
                    <a:pt x="5" y="55"/>
                    <a:pt x="5" y="55"/>
                    <a:pt x="5" y="55"/>
                  </a:cubicBezTo>
                  <a:cubicBezTo>
                    <a:pt x="5" y="55"/>
                    <a:pt x="5" y="56"/>
                    <a:pt x="5" y="56"/>
                  </a:cubicBezTo>
                  <a:cubicBezTo>
                    <a:pt x="5" y="56"/>
                    <a:pt x="5" y="56"/>
                    <a:pt x="5" y="56"/>
                  </a:cubicBezTo>
                  <a:cubicBezTo>
                    <a:pt x="5" y="57"/>
                    <a:pt x="5" y="57"/>
                    <a:pt x="5" y="58"/>
                  </a:cubicBezTo>
                  <a:cubicBezTo>
                    <a:pt x="4" y="60"/>
                    <a:pt x="5" y="62"/>
                    <a:pt x="4" y="63"/>
                  </a:cubicBezTo>
                  <a:cubicBezTo>
                    <a:pt x="4" y="63"/>
                    <a:pt x="4" y="64"/>
                    <a:pt x="4" y="64"/>
                  </a:cubicBezTo>
                  <a:cubicBezTo>
                    <a:pt x="4" y="64"/>
                    <a:pt x="4" y="64"/>
                    <a:pt x="4" y="64"/>
                  </a:cubicBezTo>
                  <a:cubicBezTo>
                    <a:pt x="4" y="64"/>
                    <a:pt x="4" y="64"/>
                    <a:pt x="4" y="65"/>
                  </a:cubicBezTo>
                  <a:cubicBezTo>
                    <a:pt x="4" y="65"/>
                    <a:pt x="4" y="65"/>
                    <a:pt x="4" y="65"/>
                  </a:cubicBezTo>
                  <a:cubicBezTo>
                    <a:pt x="4" y="65"/>
                    <a:pt x="4" y="65"/>
                    <a:pt x="4" y="66"/>
                  </a:cubicBezTo>
                  <a:cubicBezTo>
                    <a:pt x="4" y="67"/>
                    <a:pt x="4" y="68"/>
                    <a:pt x="3" y="69"/>
                  </a:cubicBezTo>
                  <a:cubicBezTo>
                    <a:pt x="3" y="69"/>
                    <a:pt x="3" y="70"/>
                    <a:pt x="3" y="70"/>
                  </a:cubicBezTo>
                  <a:cubicBezTo>
                    <a:pt x="3" y="70"/>
                    <a:pt x="3" y="70"/>
                    <a:pt x="3" y="70"/>
                  </a:cubicBezTo>
                  <a:cubicBezTo>
                    <a:pt x="3" y="70"/>
                    <a:pt x="3" y="71"/>
                    <a:pt x="3" y="71"/>
                  </a:cubicBezTo>
                  <a:cubicBezTo>
                    <a:pt x="3" y="72"/>
                    <a:pt x="3" y="73"/>
                    <a:pt x="3" y="74"/>
                  </a:cubicBezTo>
                  <a:cubicBezTo>
                    <a:pt x="3" y="74"/>
                    <a:pt x="3" y="75"/>
                    <a:pt x="3" y="75"/>
                  </a:cubicBezTo>
                  <a:cubicBezTo>
                    <a:pt x="3" y="75"/>
                    <a:pt x="3" y="75"/>
                    <a:pt x="3" y="75"/>
                  </a:cubicBezTo>
                  <a:cubicBezTo>
                    <a:pt x="3" y="75"/>
                    <a:pt x="3" y="75"/>
                    <a:pt x="3" y="75"/>
                  </a:cubicBezTo>
                  <a:cubicBezTo>
                    <a:pt x="3" y="75"/>
                    <a:pt x="3" y="75"/>
                    <a:pt x="3" y="75"/>
                  </a:cubicBezTo>
                  <a:cubicBezTo>
                    <a:pt x="3" y="76"/>
                    <a:pt x="3" y="76"/>
                    <a:pt x="3" y="76"/>
                  </a:cubicBezTo>
                  <a:cubicBezTo>
                    <a:pt x="3" y="76"/>
                    <a:pt x="3" y="76"/>
                    <a:pt x="3" y="76"/>
                  </a:cubicBezTo>
                  <a:cubicBezTo>
                    <a:pt x="3" y="76"/>
                    <a:pt x="3" y="76"/>
                    <a:pt x="3" y="76"/>
                  </a:cubicBezTo>
                  <a:cubicBezTo>
                    <a:pt x="2" y="78"/>
                    <a:pt x="2" y="80"/>
                    <a:pt x="2" y="81"/>
                  </a:cubicBezTo>
                  <a:cubicBezTo>
                    <a:pt x="2" y="81"/>
                    <a:pt x="2" y="82"/>
                    <a:pt x="2" y="82"/>
                  </a:cubicBezTo>
                  <a:cubicBezTo>
                    <a:pt x="2" y="82"/>
                    <a:pt x="2" y="82"/>
                    <a:pt x="2" y="82"/>
                  </a:cubicBezTo>
                  <a:cubicBezTo>
                    <a:pt x="2" y="82"/>
                    <a:pt x="2" y="82"/>
                    <a:pt x="2" y="83"/>
                  </a:cubicBezTo>
                  <a:cubicBezTo>
                    <a:pt x="2" y="83"/>
                    <a:pt x="1" y="83"/>
                    <a:pt x="1" y="84"/>
                  </a:cubicBezTo>
                  <a:cubicBezTo>
                    <a:pt x="1" y="84"/>
                    <a:pt x="1" y="84"/>
                    <a:pt x="1" y="84"/>
                  </a:cubicBezTo>
                  <a:cubicBezTo>
                    <a:pt x="1" y="84"/>
                    <a:pt x="1" y="84"/>
                    <a:pt x="1" y="84"/>
                  </a:cubicBezTo>
                  <a:cubicBezTo>
                    <a:pt x="1" y="84"/>
                    <a:pt x="1" y="84"/>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5"/>
                  </a:cubicBezTo>
                  <a:cubicBezTo>
                    <a:pt x="1" y="85"/>
                    <a:pt x="1" y="85"/>
                    <a:pt x="1" y="86"/>
                  </a:cubicBezTo>
                  <a:cubicBezTo>
                    <a:pt x="1" y="86"/>
                    <a:pt x="1" y="86"/>
                    <a:pt x="1" y="86"/>
                  </a:cubicBezTo>
                  <a:cubicBezTo>
                    <a:pt x="1" y="86"/>
                    <a:pt x="1" y="86"/>
                    <a:pt x="1" y="86"/>
                  </a:cubicBezTo>
                  <a:cubicBezTo>
                    <a:pt x="1" y="87"/>
                    <a:pt x="1" y="88"/>
                    <a:pt x="0" y="89"/>
                  </a:cubicBezTo>
                  <a:cubicBezTo>
                    <a:pt x="0" y="89"/>
                    <a:pt x="0" y="89"/>
                    <a:pt x="0" y="90"/>
                  </a:cubicBezTo>
                  <a:cubicBezTo>
                    <a:pt x="0" y="90"/>
                    <a:pt x="0" y="91"/>
                    <a:pt x="0" y="92"/>
                  </a:cubicBezTo>
                  <a:cubicBezTo>
                    <a:pt x="0" y="92"/>
                    <a:pt x="0" y="92"/>
                    <a:pt x="0" y="92"/>
                  </a:cubicBezTo>
                  <a:cubicBezTo>
                    <a:pt x="0" y="92"/>
                    <a:pt x="0" y="92"/>
                    <a:pt x="0" y="92"/>
                  </a:cubicBezTo>
                  <a:cubicBezTo>
                    <a:pt x="0" y="92"/>
                    <a:pt x="0" y="93"/>
                    <a:pt x="1" y="93"/>
                  </a:cubicBezTo>
                  <a:cubicBezTo>
                    <a:pt x="1" y="93"/>
                    <a:pt x="1" y="93"/>
                    <a:pt x="1" y="93"/>
                  </a:cubicBezTo>
                  <a:cubicBezTo>
                    <a:pt x="1" y="93"/>
                    <a:pt x="1" y="93"/>
                    <a:pt x="1" y="93"/>
                  </a:cubicBezTo>
                  <a:cubicBezTo>
                    <a:pt x="1" y="93"/>
                    <a:pt x="1" y="93"/>
                    <a:pt x="2" y="93"/>
                  </a:cubicBezTo>
                  <a:cubicBezTo>
                    <a:pt x="2" y="93"/>
                    <a:pt x="2" y="93"/>
                    <a:pt x="2" y="93"/>
                  </a:cubicBezTo>
                  <a:cubicBezTo>
                    <a:pt x="2" y="94"/>
                    <a:pt x="4" y="94"/>
                    <a:pt x="5" y="94"/>
                  </a:cubicBezTo>
                  <a:cubicBezTo>
                    <a:pt x="6" y="94"/>
                    <a:pt x="7" y="94"/>
                    <a:pt x="9" y="94"/>
                  </a:cubicBezTo>
                  <a:cubicBezTo>
                    <a:pt x="9" y="94"/>
                    <a:pt x="10" y="94"/>
                    <a:pt x="11" y="93"/>
                  </a:cubicBezTo>
                  <a:cubicBezTo>
                    <a:pt x="11" y="93"/>
                    <a:pt x="11" y="93"/>
                    <a:pt x="11" y="93"/>
                  </a:cubicBezTo>
                  <a:cubicBezTo>
                    <a:pt x="11" y="93"/>
                    <a:pt x="11" y="93"/>
                    <a:pt x="11"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2" y="93"/>
                  </a:cubicBezTo>
                  <a:cubicBezTo>
                    <a:pt x="12" y="93"/>
                    <a:pt x="12"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3"/>
                    <a:pt x="13" y="93"/>
                    <a:pt x="13" y="93"/>
                  </a:cubicBezTo>
                  <a:cubicBezTo>
                    <a:pt x="13" y="92"/>
                    <a:pt x="14" y="92"/>
                    <a:pt x="14" y="92"/>
                  </a:cubicBezTo>
                  <a:cubicBezTo>
                    <a:pt x="14" y="92"/>
                    <a:pt x="14" y="92"/>
                    <a:pt x="14" y="92"/>
                  </a:cubicBezTo>
                  <a:cubicBezTo>
                    <a:pt x="14" y="92"/>
                    <a:pt x="14" y="92"/>
                    <a:pt x="14" y="92"/>
                  </a:cubicBezTo>
                  <a:cubicBezTo>
                    <a:pt x="14" y="92"/>
                    <a:pt x="14" y="92"/>
                    <a:pt x="14" y="92"/>
                  </a:cubicBezTo>
                  <a:cubicBezTo>
                    <a:pt x="14" y="92"/>
                    <a:pt x="14" y="92"/>
                    <a:pt x="14" y="92"/>
                  </a:cubicBezTo>
                  <a:cubicBezTo>
                    <a:pt x="14" y="92"/>
                    <a:pt x="14" y="92"/>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1"/>
                    <a:pt x="14" y="91"/>
                    <a:pt x="14" y="91"/>
                  </a:cubicBezTo>
                  <a:cubicBezTo>
                    <a:pt x="14" y="90"/>
                    <a:pt x="14" y="90"/>
                    <a:pt x="14" y="90"/>
                  </a:cubicBezTo>
                  <a:cubicBezTo>
                    <a:pt x="14" y="90"/>
                    <a:pt x="14" y="90"/>
                    <a:pt x="14" y="90"/>
                  </a:cubicBezTo>
                  <a:cubicBezTo>
                    <a:pt x="14" y="90"/>
                    <a:pt x="14" y="90"/>
                    <a:pt x="14" y="90"/>
                  </a:cubicBezTo>
                  <a:cubicBezTo>
                    <a:pt x="14" y="90"/>
                    <a:pt x="15" y="90"/>
                    <a:pt x="15" y="90"/>
                  </a:cubicBezTo>
                  <a:cubicBezTo>
                    <a:pt x="15" y="90"/>
                    <a:pt x="15" y="90"/>
                    <a:pt x="15" y="89"/>
                  </a:cubicBezTo>
                  <a:cubicBezTo>
                    <a:pt x="15" y="89"/>
                    <a:pt x="15" y="89"/>
                    <a:pt x="15" y="89"/>
                  </a:cubicBezTo>
                  <a:cubicBezTo>
                    <a:pt x="15" y="89"/>
                    <a:pt x="15" y="89"/>
                    <a:pt x="15" y="89"/>
                  </a:cubicBezTo>
                  <a:cubicBezTo>
                    <a:pt x="15" y="89"/>
                    <a:pt x="15" y="89"/>
                    <a:pt x="15" y="89"/>
                  </a:cubicBezTo>
                  <a:cubicBezTo>
                    <a:pt x="15" y="89"/>
                    <a:pt x="15" y="89"/>
                    <a:pt x="15" y="89"/>
                  </a:cubicBezTo>
                  <a:cubicBezTo>
                    <a:pt x="15" y="89"/>
                    <a:pt x="15" y="89"/>
                    <a:pt x="15" y="89"/>
                  </a:cubicBezTo>
                  <a:cubicBezTo>
                    <a:pt x="15" y="89"/>
                    <a:pt x="15" y="88"/>
                    <a:pt x="15" y="88"/>
                  </a:cubicBezTo>
                  <a:cubicBezTo>
                    <a:pt x="15" y="88"/>
                    <a:pt x="15" y="88"/>
                    <a:pt x="15" y="88"/>
                  </a:cubicBezTo>
                  <a:cubicBezTo>
                    <a:pt x="15" y="88"/>
                    <a:pt x="15" y="88"/>
                    <a:pt x="15" y="88"/>
                  </a:cubicBezTo>
                  <a:cubicBezTo>
                    <a:pt x="15" y="88"/>
                    <a:pt x="15" y="88"/>
                    <a:pt x="15" y="88"/>
                  </a:cubicBezTo>
                  <a:cubicBezTo>
                    <a:pt x="15" y="88"/>
                    <a:pt x="15" y="87"/>
                    <a:pt x="15" y="87"/>
                  </a:cubicBezTo>
                  <a:cubicBezTo>
                    <a:pt x="15" y="87"/>
                    <a:pt x="15" y="87"/>
                    <a:pt x="15" y="87"/>
                  </a:cubicBezTo>
                  <a:cubicBezTo>
                    <a:pt x="15" y="87"/>
                    <a:pt x="15" y="86"/>
                    <a:pt x="15" y="86"/>
                  </a:cubicBezTo>
                  <a:cubicBezTo>
                    <a:pt x="15" y="86"/>
                    <a:pt x="15" y="86"/>
                    <a:pt x="15" y="86"/>
                  </a:cubicBezTo>
                  <a:cubicBezTo>
                    <a:pt x="15" y="86"/>
                    <a:pt x="15" y="86"/>
                    <a:pt x="15" y="86"/>
                  </a:cubicBezTo>
                  <a:cubicBezTo>
                    <a:pt x="15" y="86"/>
                    <a:pt x="15" y="86"/>
                    <a:pt x="15" y="86"/>
                  </a:cubicBezTo>
                  <a:cubicBezTo>
                    <a:pt x="15" y="85"/>
                    <a:pt x="15" y="85"/>
                    <a:pt x="15" y="85"/>
                  </a:cubicBezTo>
                  <a:cubicBezTo>
                    <a:pt x="15" y="85"/>
                    <a:pt x="15" y="85"/>
                    <a:pt x="15" y="85"/>
                  </a:cubicBezTo>
                  <a:cubicBezTo>
                    <a:pt x="15" y="85"/>
                    <a:pt x="15" y="84"/>
                    <a:pt x="15" y="84"/>
                  </a:cubicBezTo>
                  <a:cubicBezTo>
                    <a:pt x="15" y="84"/>
                    <a:pt x="15" y="84"/>
                    <a:pt x="15" y="84"/>
                  </a:cubicBezTo>
                  <a:cubicBezTo>
                    <a:pt x="16" y="83"/>
                    <a:pt x="16" y="83"/>
                    <a:pt x="16" y="82"/>
                  </a:cubicBezTo>
                  <a:cubicBezTo>
                    <a:pt x="16" y="81"/>
                    <a:pt x="16" y="80"/>
                    <a:pt x="16" y="79"/>
                  </a:cubicBezTo>
                  <a:cubicBezTo>
                    <a:pt x="16" y="78"/>
                    <a:pt x="16" y="78"/>
                    <a:pt x="16" y="78"/>
                  </a:cubicBezTo>
                  <a:cubicBezTo>
                    <a:pt x="16" y="78"/>
                    <a:pt x="16" y="78"/>
                    <a:pt x="16" y="78"/>
                  </a:cubicBezTo>
                  <a:cubicBezTo>
                    <a:pt x="16" y="78"/>
                    <a:pt x="16" y="77"/>
                    <a:pt x="16" y="77"/>
                  </a:cubicBezTo>
                  <a:cubicBezTo>
                    <a:pt x="16" y="77"/>
                    <a:pt x="16" y="77"/>
                    <a:pt x="16" y="77"/>
                  </a:cubicBezTo>
                  <a:cubicBezTo>
                    <a:pt x="16" y="77"/>
                    <a:pt x="16" y="76"/>
                    <a:pt x="16" y="76"/>
                  </a:cubicBezTo>
                  <a:cubicBezTo>
                    <a:pt x="16" y="76"/>
                    <a:pt x="16" y="76"/>
                    <a:pt x="16" y="76"/>
                  </a:cubicBezTo>
                  <a:cubicBezTo>
                    <a:pt x="16" y="76"/>
                    <a:pt x="16" y="76"/>
                    <a:pt x="16" y="75"/>
                  </a:cubicBezTo>
                  <a:cubicBezTo>
                    <a:pt x="16" y="75"/>
                    <a:pt x="16" y="75"/>
                    <a:pt x="16" y="75"/>
                  </a:cubicBezTo>
                  <a:cubicBezTo>
                    <a:pt x="16" y="75"/>
                    <a:pt x="16" y="75"/>
                    <a:pt x="16" y="74"/>
                  </a:cubicBezTo>
                  <a:cubicBezTo>
                    <a:pt x="16" y="74"/>
                    <a:pt x="16" y="74"/>
                    <a:pt x="16" y="74"/>
                  </a:cubicBezTo>
                  <a:cubicBezTo>
                    <a:pt x="16" y="74"/>
                    <a:pt x="16" y="74"/>
                    <a:pt x="16" y="73"/>
                  </a:cubicBezTo>
                  <a:cubicBezTo>
                    <a:pt x="17" y="73"/>
                    <a:pt x="17" y="73"/>
                    <a:pt x="17" y="73"/>
                  </a:cubicBezTo>
                  <a:cubicBezTo>
                    <a:pt x="17" y="73"/>
                    <a:pt x="17" y="73"/>
                    <a:pt x="17" y="72"/>
                  </a:cubicBezTo>
                  <a:cubicBezTo>
                    <a:pt x="17" y="72"/>
                    <a:pt x="17" y="72"/>
                    <a:pt x="17" y="72"/>
                  </a:cubicBezTo>
                  <a:cubicBezTo>
                    <a:pt x="17" y="72"/>
                    <a:pt x="17" y="72"/>
                    <a:pt x="17" y="72"/>
                  </a:cubicBezTo>
                  <a:cubicBezTo>
                    <a:pt x="17" y="72"/>
                    <a:pt x="17" y="72"/>
                    <a:pt x="17" y="72"/>
                  </a:cubicBezTo>
                  <a:cubicBezTo>
                    <a:pt x="17" y="71"/>
                    <a:pt x="17" y="71"/>
                    <a:pt x="17" y="71"/>
                  </a:cubicBezTo>
                  <a:cubicBezTo>
                    <a:pt x="17" y="71"/>
                    <a:pt x="17" y="71"/>
                    <a:pt x="17" y="71"/>
                  </a:cubicBezTo>
                  <a:cubicBezTo>
                    <a:pt x="17" y="70"/>
                    <a:pt x="17" y="70"/>
                    <a:pt x="17" y="70"/>
                  </a:cubicBezTo>
                  <a:cubicBezTo>
                    <a:pt x="17" y="70"/>
                    <a:pt x="17" y="70"/>
                    <a:pt x="17" y="70"/>
                  </a:cubicBezTo>
                  <a:cubicBezTo>
                    <a:pt x="17" y="70"/>
                    <a:pt x="17" y="69"/>
                    <a:pt x="17" y="69"/>
                  </a:cubicBezTo>
                  <a:cubicBezTo>
                    <a:pt x="17" y="69"/>
                    <a:pt x="17" y="68"/>
                    <a:pt x="17" y="68"/>
                  </a:cubicBezTo>
                  <a:cubicBezTo>
                    <a:pt x="17" y="68"/>
                    <a:pt x="17" y="68"/>
                    <a:pt x="17" y="68"/>
                  </a:cubicBezTo>
                  <a:cubicBezTo>
                    <a:pt x="17" y="67"/>
                    <a:pt x="17" y="67"/>
                    <a:pt x="17" y="67"/>
                  </a:cubicBezTo>
                  <a:cubicBezTo>
                    <a:pt x="17" y="67"/>
                    <a:pt x="17" y="67"/>
                    <a:pt x="17" y="67"/>
                  </a:cubicBezTo>
                  <a:cubicBezTo>
                    <a:pt x="17" y="67"/>
                    <a:pt x="17" y="66"/>
                    <a:pt x="17" y="66"/>
                  </a:cubicBezTo>
                  <a:cubicBezTo>
                    <a:pt x="17" y="66"/>
                    <a:pt x="17" y="66"/>
                    <a:pt x="17" y="66"/>
                  </a:cubicBezTo>
                  <a:cubicBezTo>
                    <a:pt x="17" y="65"/>
                    <a:pt x="17" y="65"/>
                    <a:pt x="17" y="65"/>
                  </a:cubicBezTo>
                  <a:cubicBezTo>
                    <a:pt x="17" y="65"/>
                    <a:pt x="17" y="65"/>
                    <a:pt x="17" y="65"/>
                  </a:cubicBezTo>
                  <a:cubicBezTo>
                    <a:pt x="17" y="65"/>
                    <a:pt x="17" y="64"/>
                    <a:pt x="17" y="64"/>
                  </a:cubicBezTo>
                  <a:cubicBezTo>
                    <a:pt x="17" y="64"/>
                    <a:pt x="17" y="64"/>
                    <a:pt x="17" y="64"/>
                  </a:cubicBezTo>
                  <a:cubicBezTo>
                    <a:pt x="17" y="63"/>
                    <a:pt x="17" y="63"/>
                    <a:pt x="17" y="63"/>
                  </a:cubicBezTo>
                  <a:cubicBezTo>
                    <a:pt x="18" y="62"/>
                    <a:pt x="17" y="61"/>
                    <a:pt x="18" y="60"/>
                  </a:cubicBezTo>
                  <a:cubicBezTo>
                    <a:pt x="18" y="59"/>
                    <a:pt x="18" y="59"/>
                    <a:pt x="18" y="59"/>
                  </a:cubicBezTo>
                  <a:cubicBezTo>
                    <a:pt x="18" y="59"/>
                    <a:pt x="18" y="59"/>
                    <a:pt x="18" y="59"/>
                  </a:cubicBezTo>
                  <a:cubicBezTo>
                    <a:pt x="18" y="58"/>
                    <a:pt x="18" y="58"/>
                    <a:pt x="18" y="58"/>
                  </a:cubicBezTo>
                  <a:cubicBezTo>
                    <a:pt x="18" y="58"/>
                    <a:pt x="18" y="58"/>
                    <a:pt x="18" y="58"/>
                  </a:cubicBezTo>
                  <a:cubicBezTo>
                    <a:pt x="18" y="57"/>
                    <a:pt x="18" y="57"/>
                    <a:pt x="18" y="57"/>
                  </a:cubicBezTo>
                  <a:cubicBezTo>
                    <a:pt x="18" y="57"/>
                    <a:pt x="18" y="57"/>
                    <a:pt x="18" y="57"/>
                  </a:cubicBezTo>
                  <a:cubicBezTo>
                    <a:pt x="18" y="56"/>
                    <a:pt x="18" y="56"/>
                    <a:pt x="18" y="55"/>
                  </a:cubicBezTo>
                  <a:cubicBezTo>
                    <a:pt x="18" y="55"/>
                    <a:pt x="18" y="55"/>
                    <a:pt x="18" y="55"/>
                  </a:cubicBezTo>
                  <a:cubicBezTo>
                    <a:pt x="18" y="55"/>
                    <a:pt x="18" y="55"/>
                    <a:pt x="18" y="55"/>
                  </a:cubicBezTo>
                  <a:cubicBezTo>
                    <a:pt x="18" y="55"/>
                    <a:pt x="18" y="55"/>
                    <a:pt x="18" y="55"/>
                  </a:cubicBezTo>
                  <a:cubicBezTo>
                    <a:pt x="18" y="54"/>
                    <a:pt x="18" y="54"/>
                    <a:pt x="18" y="54"/>
                  </a:cubicBezTo>
                  <a:cubicBezTo>
                    <a:pt x="18" y="53"/>
                    <a:pt x="18" y="53"/>
                    <a:pt x="18" y="52"/>
                  </a:cubicBezTo>
                  <a:cubicBezTo>
                    <a:pt x="18" y="52"/>
                    <a:pt x="18" y="52"/>
                    <a:pt x="18" y="52"/>
                  </a:cubicBezTo>
                  <a:cubicBezTo>
                    <a:pt x="18" y="52"/>
                    <a:pt x="18" y="51"/>
                    <a:pt x="18" y="51"/>
                  </a:cubicBezTo>
                  <a:cubicBezTo>
                    <a:pt x="18" y="51"/>
                    <a:pt x="18" y="51"/>
                    <a:pt x="18" y="51"/>
                  </a:cubicBezTo>
                  <a:cubicBezTo>
                    <a:pt x="18" y="50"/>
                    <a:pt x="18" y="49"/>
                    <a:pt x="18" y="49"/>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2">
                <a:solidFill>
                  <a:prstClr val="black"/>
                </a:solidFill>
              </a:endParaRPr>
            </a:p>
          </p:txBody>
        </p:sp>
        <p:sp>
          <p:nvSpPr>
            <p:cNvPr id="105" name="Freeform 11"/>
            <p:cNvSpPr>
              <a:spLocks/>
            </p:cNvSpPr>
            <p:nvPr/>
          </p:nvSpPr>
          <p:spPr bwMode="auto">
            <a:xfrm>
              <a:off x="3746500" y="3246438"/>
              <a:ext cx="273050" cy="363537"/>
            </a:xfrm>
            <a:custGeom>
              <a:avLst/>
              <a:gdLst>
                <a:gd name="T0" fmla="*/ 62 w 73"/>
                <a:gd name="T1" fmla="*/ 64 h 97"/>
                <a:gd name="T2" fmla="*/ 65 w 73"/>
                <a:gd name="T3" fmla="*/ 64 h 97"/>
                <a:gd name="T4" fmla="*/ 69 w 73"/>
                <a:gd name="T5" fmla="*/ 61 h 97"/>
                <a:gd name="T6" fmla="*/ 72 w 73"/>
                <a:gd name="T7" fmla="*/ 58 h 97"/>
                <a:gd name="T8" fmla="*/ 69 w 73"/>
                <a:gd name="T9" fmla="*/ 53 h 97"/>
                <a:gd name="T10" fmla="*/ 62 w 73"/>
                <a:gd name="T11" fmla="*/ 47 h 97"/>
                <a:gd name="T12" fmla="*/ 53 w 73"/>
                <a:gd name="T13" fmla="*/ 37 h 97"/>
                <a:gd name="T14" fmla="*/ 51 w 73"/>
                <a:gd name="T15" fmla="*/ 34 h 97"/>
                <a:gd name="T16" fmla="*/ 49 w 73"/>
                <a:gd name="T17" fmla="*/ 32 h 97"/>
                <a:gd name="T18" fmla="*/ 48 w 73"/>
                <a:gd name="T19" fmla="*/ 30 h 97"/>
                <a:gd name="T20" fmla="*/ 69 w 73"/>
                <a:gd name="T21" fmla="*/ 29 h 97"/>
                <a:gd name="T22" fmla="*/ 70 w 73"/>
                <a:gd name="T23" fmla="*/ 21 h 97"/>
                <a:gd name="T24" fmla="*/ 55 w 73"/>
                <a:gd name="T25" fmla="*/ 19 h 97"/>
                <a:gd name="T26" fmla="*/ 49 w 73"/>
                <a:gd name="T27" fmla="*/ 11 h 97"/>
                <a:gd name="T28" fmla="*/ 49 w 73"/>
                <a:gd name="T29" fmla="*/ 2 h 97"/>
                <a:gd name="T30" fmla="*/ 37 w 73"/>
                <a:gd name="T31" fmla="*/ 1 h 97"/>
                <a:gd name="T32" fmla="*/ 22 w 73"/>
                <a:gd name="T33" fmla="*/ 19 h 97"/>
                <a:gd name="T34" fmla="*/ 11 w 73"/>
                <a:gd name="T35" fmla="*/ 20 h 97"/>
                <a:gd name="T36" fmla="*/ 13 w 73"/>
                <a:gd name="T37" fmla="*/ 30 h 97"/>
                <a:gd name="T38" fmla="*/ 31 w 73"/>
                <a:gd name="T39" fmla="*/ 31 h 97"/>
                <a:gd name="T40" fmla="*/ 30 w 73"/>
                <a:gd name="T41" fmla="*/ 34 h 97"/>
                <a:gd name="T42" fmla="*/ 29 w 73"/>
                <a:gd name="T43" fmla="*/ 36 h 97"/>
                <a:gd name="T44" fmla="*/ 28 w 73"/>
                <a:gd name="T45" fmla="*/ 39 h 97"/>
                <a:gd name="T46" fmla="*/ 27 w 73"/>
                <a:gd name="T47" fmla="*/ 41 h 97"/>
                <a:gd name="T48" fmla="*/ 26 w 73"/>
                <a:gd name="T49" fmla="*/ 43 h 97"/>
                <a:gd name="T50" fmla="*/ 24 w 73"/>
                <a:gd name="T51" fmla="*/ 46 h 97"/>
                <a:gd name="T52" fmla="*/ 23 w 73"/>
                <a:gd name="T53" fmla="*/ 49 h 97"/>
                <a:gd name="T54" fmla="*/ 21 w 73"/>
                <a:gd name="T55" fmla="*/ 52 h 97"/>
                <a:gd name="T56" fmla="*/ 19 w 73"/>
                <a:gd name="T57" fmla="*/ 55 h 97"/>
                <a:gd name="T58" fmla="*/ 17 w 73"/>
                <a:gd name="T59" fmla="*/ 58 h 97"/>
                <a:gd name="T60" fmla="*/ 14 w 73"/>
                <a:gd name="T61" fmla="*/ 61 h 97"/>
                <a:gd name="T62" fmla="*/ 11 w 73"/>
                <a:gd name="T63" fmla="*/ 65 h 97"/>
                <a:gd name="T64" fmla="*/ 4 w 73"/>
                <a:gd name="T65" fmla="*/ 72 h 97"/>
                <a:gd name="T66" fmla="*/ 1 w 73"/>
                <a:gd name="T67" fmla="*/ 75 h 97"/>
                <a:gd name="T68" fmla="*/ 3 w 73"/>
                <a:gd name="T69" fmla="*/ 78 h 97"/>
                <a:gd name="T70" fmla="*/ 6 w 73"/>
                <a:gd name="T71" fmla="*/ 79 h 97"/>
                <a:gd name="T72" fmla="*/ 8 w 73"/>
                <a:gd name="T73" fmla="*/ 80 h 97"/>
                <a:gd name="T74" fmla="*/ 13 w 73"/>
                <a:gd name="T75" fmla="*/ 80 h 97"/>
                <a:gd name="T76" fmla="*/ 16 w 73"/>
                <a:gd name="T77" fmla="*/ 76 h 97"/>
                <a:gd name="T78" fmla="*/ 18 w 73"/>
                <a:gd name="T79" fmla="*/ 73 h 97"/>
                <a:gd name="T80" fmla="*/ 20 w 73"/>
                <a:gd name="T81" fmla="*/ 71 h 97"/>
                <a:gd name="T82" fmla="*/ 22 w 73"/>
                <a:gd name="T83" fmla="*/ 68 h 97"/>
                <a:gd name="T84" fmla="*/ 24 w 73"/>
                <a:gd name="T85" fmla="*/ 65 h 97"/>
                <a:gd name="T86" fmla="*/ 25 w 73"/>
                <a:gd name="T87" fmla="*/ 62 h 97"/>
                <a:gd name="T88" fmla="*/ 27 w 73"/>
                <a:gd name="T89" fmla="*/ 60 h 97"/>
                <a:gd name="T90" fmla="*/ 28 w 73"/>
                <a:gd name="T91" fmla="*/ 57 h 97"/>
                <a:gd name="T92" fmla="*/ 30 w 73"/>
                <a:gd name="T93" fmla="*/ 55 h 97"/>
                <a:gd name="T94" fmla="*/ 31 w 73"/>
                <a:gd name="T95" fmla="*/ 53 h 97"/>
                <a:gd name="T96" fmla="*/ 33 w 73"/>
                <a:gd name="T97" fmla="*/ 50 h 97"/>
                <a:gd name="T98" fmla="*/ 34 w 73"/>
                <a:gd name="T99" fmla="*/ 52 h 97"/>
                <a:gd name="T100" fmla="*/ 33 w 73"/>
                <a:gd name="T101" fmla="*/ 67 h 97"/>
                <a:gd name="T102" fmla="*/ 32 w 73"/>
                <a:gd name="T103" fmla="*/ 73 h 97"/>
                <a:gd name="T104" fmla="*/ 31 w 73"/>
                <a:gd name="T105" fmla="*/ 82 h 97"/>
                <a:gd name="T106" fmla="*/ 38 w 73"/>
                <a:gd name="T107" fmla="*/ 97 h 97"/>
                <a:gd name="T108" fmla="*/ 45 w 73"/>
                <a:gd name="T109" fmla="*/ 81 h 97"/>
                <a:gd name="T110" fmla="*/ 46 w 73"/>
                <a:gd name="T111" fmla="*/ 63 h 97"/>
                <a:gd name="T112" fmla="*/ 47 w 73"/>
                <a:gd name="T113" fmla="*/ 49 h 97"/>
                <a:gd name="T114" fmla="*/ 49 w 73"/>
                <a:gd name="T115" fmla="*/ 49 h 97"/>
                <a:gd name="T116" fmla="*/ 51 w 73"/>
                <a:gd name="T117" fmla="*/ 51 h 97"/>
                <a:gd name="T118" fmla="*/ 53 w 73"/>
                <a:gd name="T119" fmla="*/ 54 h 97"/>
                <a:gd name="T120" fmla="*/ 55 w 73"/>
                <a:gd name="T121" fmla="*/ 57 h 97"/>
                <a:gd name="T122" fmla="*/ 57 w 73"/>
                <a:gd name="T123" fmla="*/ 6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3" h="97">
                  <a:moveTo>
                    <a:pt x="58" y="60"/>
                  </a:moveTo>
                  <a:cubicBezTo>
                    <a:pt x="58" y="60"/>
                    <a:pt x="58" y="60"/>
                    <a:pt x="58" y="60"/>
                  </a:cubicBezTo>
                  <a:cubicBezTo>
                    <a:pt x="58" y="61"/>
                    <a:pt x="58" y="61"/>
                    <a:pt x="58" y="61"/>
                  </a:cubicBezTo>
                  <a:cubicBezTo>
                    <a:pt x="58" y="61"/>
                    <a:pt x="58" y="61"/>
                    <a:pt x="58" y="61"/>
                  </a:cubicBezTo>
                  <a:cubicBezTo>
                    <a:pt x="59" y="61"/>
                    <a:pt x="59" y="62"/>
                    <a:pt x="59" y="62"/>
                  </a:cubicBezTo>
                  <a:cubicBezTo>
                    <a:pt x="60" y="62"/>
                    <a:pt x="60" y="63"/>
                    <a:pt x="60" y="63"/>
                  </a:cubicBezTo>
                  <a:cubicBezTo>
                    <a:pt x="60" y="63"/>
                    <a:pt x="60" y="63"/>
                    <a:pt x="60" y="63"/>
                  </a:cubicBezTo>
                  <a:cubicBezTo>
                    <a:pt x="60" y="63"/>
                    <a:pt x="60" y="63"/>
                    <a:pt x="61" y="63"/>
                  </a:cubicBezTo>
                  <a:cubicBezTo>
                    <a:pt x="61" y="63"/>
                    <a:pt x="61" y="63"/>
                    <a:pt x="61" y="63"/>
                  </a:cubicBezTo>
                  <a:cubicBezTo>
                    <a:pt x="61" y="63"/>
                    <a:pt x="61" y="63"/>
                    <a:pt x="61" y="63"/>
                  </a:cubicBezTo>
                  <a:cubicBezTo>
                    <a:pt x="61" y="63"/>
                    <a:pt x="61" y="63"/>
                    <a:pt x="61" y="63"/>
                  </a:cubicBezTo>
                  <a:cubicBezTo>
                    <a:pt x="61" y="64"/>
                    <a:pt x="61" y="64"/>
                    <a:pt x="61" y="64"/>
                  </a:cubicBezTo>
                  <a:cubicBezTo>
                    <a:pt x="61" y="64"/>
                    <a:pt x="61" y="64"/>
                    <a:pt x="61" y="64"/>
                  </a:cubicBezTo>
                  <a:cubicBezTo>
                    <a:pt x="61" y="64"/>
                    <a:pt x="62" y="64"/>
                    <a:pt x="62" y="64"/>
                  </a:cubicBezTo>
                  <a:cubicBezTo>
                    <a:pt x="62" y="64"/>
                    <a:pt x="62" y="64"/>
                    <a:pt x="62" y="64"/>
                  </a:cubicBezTo>
                  <a:cubicBezTo>
                    <a:pt x="62" y="64"/>
                    <a:pt x="62" y="64"/>
                    <a:pt x="62" y="64"/>
                  </a:cubicBezTo>
                  <a:cubicBezTo>
                    <a:pt x="62" y="64"/>
                    <a:pt x="62" y="64"/>
                    <a:pt x="62" y="64"/>
                  </a:cubicBezTo>
                  <a:cubicBezTo>
                    <a:pt x="62" y="64"/>
                    <a:pt x="62" y="64"/>
                    <a:pt x="62" y="64"/>
                  </a:cubicBezTo>
                  <a:cubicBezTo>
                    <a:pt x="62" y="64"/>
                    <a:pt x="62" y="64"/>
                    <a:pt x="62" y="64"/>
                  </a:cubicBezTo>
                  <a:cubicBezTo>
                    <a:pt x="62" y="65"/>
                    <a:pt x="62" y="65"/>
                    <a:pt x="62" y="65"/>
                  </a:cubicBezTo>
                  <a:cubicBezTo>
                    <a:pt x="63" y="65"/>
                    <a:pt x="63" y="65"/>
                    <a:pt x="63" y="65"/>
                  </a:cubicBezTo>
                  <a:cubicBezTo>
                    <a:pt x="63" y="65"/>
                    <a:pt x="63" y="65"/>
                    <a:pt x="63" y="65"/>
                  </a:cubicBezTo>
                  <a:cubicBezTo>
                    <a:pt x="63" y="65"/>
                    <a:pt x="63" y="65"/>
                    <a:pt x="63" y="65"/>
                  </a:cubicBezTo>
                  <a:cubicBezTo>
                    <a:pt x="63" y="65"/>
                    <a:pt x="63" y="65"/>
                    <a:pt x="63" y="65"/>
                  </a:cubicBezTo>
                  <a:cubicBezTo>
                    <a:pt x="63" y="65"/>
                    <a:pt x="63" y="65"/>
                    <a:pt x="64" y="65"/>
                  </a:cubicBezTo>
                  <a:cubicBezTo>
                    <a:pt x="64" y="65"/>
                    <a:pt x="64" y="65"/>
                    <a:pt x="64" y="65"/>
                  </a:cubicBezTo>
                  <a:cubicBezTo>
                    <a:pt x="64" y="65"/>
                    <a:pt x="64" y="65"/>
                    <a:pt x="64" y="65"/>
                  </a:cubicBezTo>
                  <a:cubicBezTo>
                    <a:pt x="64" y="65"/>
                    <a:pt x="64" y="65"/>
                    <a:pt x="64" y="65"/>
                  </a:cubicBezTo>
                  <a:cubicBezTo>
                    <a:pt x="64" y="65"/>
                    <a:pt x="64"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5"/>
                    <a:pt x="65" y="65"/>
                  </a:cubicBezTo>
                  <a:cubicBezTo>
                    <a:pt x="65" y="65"/>
                    <a:pt x="65" y="64"/>
                    <a:pt x="65" y="64"/>
                  </a:cubicBezTo>
                  <a:cubicBezTo>
                    <a:pt x="65" y="64"/>
                    <a:pt x="65" y="64"/>
                    <a:pt x="66" y="64"/>
                  </a:cubicBezTo>
                  <a:cubicBezTo>
                    <a:pt x="66" y="64"/>
                    <a:pt x="66" y="64"/>
                    <a:pt x="66" y="64"/>
                  </a:cubicBezTo>
                  <a:cubicBezTo>
                    <a:pt x="66" y="64"/>
                    <a:pt x="66" y="64"/>
                    <a:pt x="66" y="64"/>
                  </a:cubicBezTo>
                  <a:cubicBezTo>
                    <a:pt x="66" y="64"/>
                    <a:pt x="66" y="64"/>
                    <a:pt x="66" y="64"/>
                  </a:cubicBezTo>
                  <a:cubicBezTo>
                    <a:pt x="66" y="64"/>
                    <a:pt x="66" y="64"/>
                    <a:pt x="66" y="64"/>
                  </a:cubicBezTo>
                  <a:cubicBezTo>
                    <a:pt x="66" y="64"/>
                    <a:pt x="66" y="64"/>
                    <a:pt x="67" y="63"/>
                  </a:cubicBezTo>
                  <a:cubicBezTo>
                    <a:pt x="67" y="63"/>
                    <a:pt x="67" y="63"/>
                    <a:pt x="67" y="63"/>
                  </a:cubicBezTo>
                  <a:cubicBezTo>
                    <a:pt x="67" y="63"/>
                    <a:pt x="67" y="63"/>
                    <a:pt x="67" y="63"/>
                  </a:cubicBezTo>
                  <a:cubicBezTo>
                    <a:pt x="67" y="63"/>
                    <a:pt x="67" y="63"/>
                    <a:pt x="67" y="63"/>
                  </a:cubicBezTo>
                  <a:cubicBezTo>
                    <a:pt x="67" y="63"/>
                    <a:pt x="67" y="63"/>
                    <a:pt x="67" y="63"/>
                  </a:cubicBezTo>
                  <a:cubicBezTo>
                    <a:pt x="68" y="63"/>
                    <a:pt x="68" y="63"/>
                    <a:pt x="68" y="63"/>
                  </a:cubicBezTo>
                  <a:cubicBezTo>
                    <a:pt x="68" y="63"/>
                    <a:pt x="68" y="63"/>
                    <a:pt x="68" y="62"/>
                  </a:cubicBezTo>
                  <a:cubicBezTo>
                    <a:pt x="68" y="62"/>
                    <a:pt x="68" y="62"/>
                    <a:pt x="68" y="62"/>
                  </a:cubicBezTo>
                  <a:cubicBezTo>
                    <a:pt x="68" y="62"/>
                    <a:pt x="68" y="62"/>
                    <a:pt x="68" y="62"/>
                  </a:cubicBezTo>
                  <a:cubicBezTo>
                    <a:pt x="68" y="62"/>
                    <a:pt x="68" y="62"/>
                    <a:pt x="68" y="62"/>
                  </a:cubicBezTo>
                  <a:cubicBezTo>
                    <a:pt x="69" y="62"/>
                    <a:pt x="69" y="62"/>
                    <a:pt x="69" y="62"/>
                  </a:cubicBezTo>
                  <a:cubicBezTo>
                    <a:pt x="69" y="62"/>
                    <a:pt x="69" y="62"/>
                    <a:pt x="69" y="62"/>
                  </a:cubicBezTo>
                  <a:cubicBezTo>
                    <a:pt x="69" y="62"/>
                    <a:pt x="69" y="61"/>
                    <a:pt x="69" y="61"/>
                  </a:cubicBezTo>
                  <a:cubicBezTo>
                    <a:pt x="69" y="61"/>
                    <a:pt x="69" y="61"/>
                    <a:pt x="69" y="61"/>
                  </a:cubicBezTo>
                  <a:cubicBezTo>
                    <a:pt x="69" y="61"/>
                    <a:pt x="69" y="61"/>
                    <a:pt x="69" y="61"/>
                  </a:cubicBezTo>
                  <a:cubicBezTo>
                    <a:pt x="69" y="61"/>
                    <a:pt x="69" y="61"/>
                    <a:pt x="69" y="61"/>
                  </a:cubicBezTo>
                  <a:cubicBezTo>
                    <a:pt x="70" y="61"/>
                    <a:pt x="70" y="61"/>
                    <a:pt x="70" y="61"/>
                  </a:cubicBezTo>
                  <a:cubicBezTo>
                    <a:pt x="70" y="61"/>
                    <a:pt x="70" y="61"/>
                    <a:pt x="70" y="61"/>
                  </a:cubicBezTo>
                  <a:cubicBezTo>
                    <a:pt x="70" y="61"/>
                    <a:pt x="70" y="61"/>
                    <a:pt x="70" y="61"/>
                  </a:cubicBezTo>
                  <a:cubicBezTo>
                    <a:pt x="70" y="61"/>
                    <a:pt x="70" y="61"/>
                    <a:pt x="70" y="61"/>
                  </a:cubicBezTo>
                  <a:cubicBezTo>
                    <a:pt x="70" y="61"/>
                    <a:pt x="70" y="61"/>
                    <a:pt x="70" y="60"/>
                  </a:cubicBezTo>
                  <a:cubicBezTo>
                    <a:pt x="70" y="60"/>
                    <a:pt x="70" y="60"/>
                    <a:pt x="70"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1" y="60"/>
                    <a:pt x="71" y="60"/>
                  </a:cubicBezTo>
                  <a:cubicBezTo>
                    <a:pt x="71" y="60"/>
                    <a:pt x="72" y="59"/>
                    <a:pt x="72" y="59"/>
                  </a:cubicBezTo>
                  <a:cubicBezTo>
                    <a:pt x="72" y="59"/>
                    <a:pt x="72" y="59"/>
                    <a:pt x="72" y="59"/>
                  </a:cubicBezTo>
                  <a:cubicBezTo>
                    <a:pt x="72" y="59"/>
                    <a:pt x="72" y="59"/>
                    <a:pt x="72" y="58"/>
                  </a:cubicBezTo>
                  <a:cubicBezTo>
                    <a:pt x="72" y="58"/>
                    <a:pt x="73" y="58"/>
                    <a:pt x="73" y="58"/>
                  </a:cubicBezTo>
                  <a:cubicBezTo>
                    <a:pt x="73" y="58"/>
                    <a:pt x="73" y="58"/>
                    <a:pt x="73" y="58"/>
                  </a:cubicBezTo>
                  <a:cubicBezTo>
                    <a:pt x="73" y="58"/>
                    <a:pt x="73" y="58"/>
                    <a:pt x="73" y="58"/>
                  </a:cubicBezTo>
                  <a:cubicBezTo>
                    <a:pt x="73" y="58"/>
                    <a:pt x="73" y="58"/>
                    <a:pt x="73" y="58"/>
                  </a:cubicBezTo>
                  <a:cubicBezTo>
                    <a:pt x="73" y="58"/>
                    <a:pt x="73" y="57"/>
                    <a:pt x="73" y="57"/>
                  </a:cubicBezTo>
                  <a:cubicBezTo>
                    <a:pt x="72" y="56"/>
                    <a:pt x="72" y="55"/>
                    <a:pt x="71" y="55"/>
                  </a:cubicBezTo>
                  <a:cubicBezTo>
                    <a:pt x="71" y="55"/>
                    <a:pt x="71" y="55"/>
                    <a:pt x="71" y="55"/>
                  </a:cubicBezTo>
                  <a:cubicBezTo>
                    <a:pt x="71" y="55"/>
                    <a:pt x="71" y="55"/>
                    <a:pt x="71" y="55"/>
                  </a:cubicBezTo>
                  <a:cubicBezTo>
                    <a:pt x="71" y="54"/>
                    <a:pt x="70" y="54"/>
                    <a:pt x="70" y="54"/>
                  </a:cubicBezTo>
                  <a:cubicBezTo>
                    <a:pt x="70" y="54"/>
                    <a:pt x="70" y="54"/>
                    <a:pt x="70" y="54"/>
                  </a:cubicBezTo>
                  <a:cubicBezTo>
                    <a:pt x="70" y="54"/>
                    <a:pt x="70" y="54"/>
                    <a:pt x="70" y="54"/>
                  </a:cubicBezTo>
                  <a:cubicBezTo>
                    <a:pt x="70" y="54"/>
                    <a:pt x="70" y="54"/>
                    <a:pt x="70" y="54"/>
                  </a:cubicBezTo>
                  <a:cubicBezTo>
                    <a:pt x="70" y="54"/>
                    <a:pt x="70" y="54"/>
                    <a:pt x="70" y="54"/>
                  </a:cubicBezTo>
                  <a:cubicBezTo>
                    <a:pt x="70" y="54"/>
                    <a:pt x="70" y="54"/>
                    <a:pt x="70" y="54"/>
                  </a:cubicBezTo>
                  <a:cubicBezTo>
                    <a:pt x="69" y="54"/>
                    <a:pt x="69" y="54"/>
                    <a:pt x="69" y="53"/>
                  </a:cubicBezTo>
                  <a:cubicBezTo>
                    <a:pt x="69" y="53"/>
                    <a:pt x="69" y="53"/>
                    <a:pt x="69" y="53"/>
                  </a:cubicBezTo>
                  <a:cubicBezTo>
                    <a:pt x="69" y="53"/>
                    <a:pt x="69" y="53"/>
                    <a:pt x="69" y="53"/>
                  </a:cubicBezTo>
                  <a:cubicBezTo>
                    <a:pt x="69" y="53"/>
                    <a:pt x="69" y="53"/>
                    <a:pt x="69" y="53"/>
                  </a:cubicBezTo>
                  <a:cubicBezTo>
                    <a:pt x="68" y="53"/>
                    <a:pt x="68" y="53"/>
                    <a:pt x="68" y="52"/>
                  </a:cubicBezTo>
                  <a:cubicBezTo>
                    <a:pt x="68" y="52"/>
                    <a:pt x="68" y="52"/>
                    <a:pt x="68" y="52"/>
                  </a:cubicBezTo>
                  <a:cubicBezTo>
                    <a:pt x="68" y="52"/>
                    <a:pt x="68" y="52"/>
                    <a:pt x="68" y="52"/>
                  </a:cubicBezTo>
                  <a:cubicBezTo>
                    <a:pt x="68" y="52"/>
                    <a:pt x="67" y="52"/>
                    <a:pt x="67" y="52"/>
                  </a:cubicBezTo>
                  <a:cubicBezTo>
                    <a:pt x="67" y="52"/>
                    <a:pt x="67" y="52"/>
                    <a:pt x="67" y="52"/>
                  </a:cubicBezTo>
                  <a:cubicBezTo>
                    <a:pt x="67" y="52"/>
                    <a:pt x="67" y="52"/>
                    <a:pt x="67" y="52"/>
                  </a:cubicBezTo>
                  <a:cubicBezTo>
                    <a:pt x="67" y="51"/>
                    <a:pt x="67" y="51"/>
                    <a:pt x="66" y="51"/>
                  </a:cubicBezTo>
                  <a:cubicBezTo>
                    <a:pt x="66" y="51"/>
                    <a:pt x="66" y="51"/>
                    <a:pt x="66" y="51"/>
                  </a:cubicBezTo>
                  <a:cubicBezTo>
                    <a:pt x="66" y="51"/>
                    <a:pt x="66" y="51"/>
                    <a:pt x="66" y="50"/>
                  </a:cubicBezTo>
                  <a:cubicBezTo>
                    <a:pt x="66" y="50"/>
                    <a:pt x="66" y="50"/>
                    <a:pt x="66" y="50"/>
                  </a:cubicBezTo>
                  <a:cubicBezTo>
                    <a:pt x="66" y="50"/>
                    <a:pt x="65" y="50"/>
                    <a:pt x="65" y="50"/>
                  </a:cubicBezTo>
                  <a:cubicBezTo>
                    <a:pt x="65" y="50"/>
                    <a:pt x="65" y="50"/>
                    <a:pt x="65" y="50"/>
                  </a:cubicBezTo>
                  <a:cubicBezTo>
                    <a:pt x="65" y="49"/>
                    <a:pt x="64" y="49"/>
                    <a:pt x="63" y="48"/>
                  </a:cubicBezTo>
                  <a:cubicBezTo>
                    <a:pt x="63" y="48"/>
                    <a:pt x="63" y="48"/>
                    <a:pt x="63" y="48"/>
                  </a:cubicBezTo>
                  <a:cubicBezTo>
                    <a:pt x="63" y="48"/>
                    <a:pt x="63" y="47"/>
                    <a:pt x="62" y="47"/>
                  </a:cubicBezTo>
                  <a:cubicBezTo>
                    <a:pt x="62" y="47"/>
                    <a:pt x="62" y="47"/>
                    <a:pt x="62" y="47"/>
                  </a:cubicBezTo>
                  <a:cubicBezTo>
                    <a:pt x="62" y="47"/>
                    <a:pt x="62" y="47"/>
                    <a:pt x="62" y="47"/>
                  </a:cubicBezTo>
                  <a:cubicBezTo>
                    <a:pt x="62" y="47"/>
                    <a:pt x="62" y="47"/>
                    <a:pt x="62" y="47"/>
                  </a:cubicBezTo>
                  <a:cubicBezTo>
                    <a:pt x="62" y="47"/>
                    <a:pt x="61" y="46"/>
                    <a:pt x="61" y="46"/>
                  </a:cubicBezTo>
                  <a:cubicBezTo>
                    <a:pt x="60" y="45"/>
                    <a:pt x="59" y="44"/>
                    <a:pt x="58" y="43"/>
                  </a:cubicBezTo>
                  <a:cubicBezTo>
                    <a:pt x="58" y="43"/>
                    <a:pt x="57" y="42"/>
                    <a:pt x="56" y="41"/>
                  </a:cubicBezTo>
                  <a:cubicBezTo>
                    <a:pt x="56" y="41"/>
                    <a:pt x="56" y="41"/>
                    <a:pt x="56" y="40"/>
                  </a:cubicBezTo>
                  <a:cubicBezTo>
                    <a:pt x="56" y="40"/>
                    <a:pt x="56" y="40"/>
                    <a:pt x="55" y="40"/>
                  </a:cubicBezTo>
                  <a:cubicBezTo>
                    <a:pt x="55" y="40"/>
                    <a:pt x="55" y="40"/>
                    <a:pt x="55" y="40"/>
                  </a:cubicBezTo>
                  <a:cubicBezTo>
                    <a:pt x="55" y="40"/>
                    <a:pt x="55" y="40"/>
                    <a:pt x="55" y="40"/>
                  </a:cubicBezTo>
                  <a:cubicBezTo>
                    <a:pt x="55" y="40"/>
                    <a:pt x="55" y="40"/>
                    <a:pt x="55" y="39"/>
                  </a:cubicBezTo>
                  <a:cubicBezTo>
                    <a:pt x="55" y="39"/>
                    <a:pt x="55" y="39"/>
                    <a:pt x="55" y="39"/>
                  </a:cubicBezTo>
                  <a:cubicBezTo>
                    <a:pt x="55" y="39"/>
                    <a:pt x="54" y="39"/>
                    <a:pt x="54" y="39"/>
                  </a:cubicBezTo>
                  <a:cubicBezTo>
                    <a:pt x="54" y="39"/>
                    <a:pt x="54" y="39"/>
                    <a:pt x="54" y="39"/>
                  </a:cubicBezTo>
                  <a:cubicBezTo>
                    <a:pt x="54" y="39"/>
                    <a:pt x="54" y="39"/>
                    <a:pt x="54" y="39"/>
                  </a:cubicBezTo>
                  <a:cubicBezTo>
                    <a:pt x="54" y="39"/>
                    <a:pt x="54" y="39"/>
                    <a:pt x="54" y="39"/>
                  </a:cubicBezTo>
                  <a:cubicBezTo>
                    <a:pt x="54" y="39"/>
                    <a:pt x="54" y="38"/>
                    <a:pt x="54" y="38"/>
                  </a:cubicBezTo>
                  <a:cubicBezTo>
                    <a:pt x="54" y="38"/>
                    <a:pt x="54" y="38"/>
                    <a:pt x="54" y="38"/>
                  </a:cubicBezTo>
                  <a:cubicBezTo>
                    <a:pt x="53" y="38"/>
                    <a:pt x="53" y="38"/>
                    <a:pt x="53" y="38"/>
                  </a:cubicBezTo>
                  <a:cubicBezTo>
                    <a:pt x="53" y="38"/>
                    <a:pt x="53" y="38"/>
                    <a:pt x="53" y="38"/>
                  </a:cubicBezTo>
                  <a:cubicBezTo>
                    <a:pt x="53" y="37"/>
                    <a:pt x="53" y="37"/>
                    <a:pt x="53" y="37"/>
                  </a:cubicBezTo>
                  <a:cubicBezTo>
                    <a:pt x="53" y="37"/>
                    <a:pt x="53" y="37"/>
                    <a:pt x="53" y="37"/>
                  </a:cubicBezTo>
                  <a:cubicBezTo>
                    <a:pt x="53" y="37"/>
                    <a:pt x="53" y="37"/>
                    <a:pt x="53" y="37"/>
                  </a:cubicBezTo>
                  <a:cubicBezTo>
                    <a:pt x="53" y="37"/>
                    <a:pt x="53" y="37"/>
                    <a:pt x="53" y="37"/>
                  </a:cubicBezTo>
                  <a:cubicBezTo>
                    <a:pt x="52" y="37"/>
                    <a:pt x="52" y="37"/>
                    <a:pt x="52" y="37"/>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1" y="36"/>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5"/>
                    <a:pt x="51" y="35"/>
                  </a:cubicBezTo>
                  <a:cubicBezTo>
                    <a:pt x="51" y="35"/>
                    <a:pt x="51" y="34"/>
                    <a:pt x="51" y="34"/>
                  </a:cubicBezTo>
                  <a:cubicBezTo>
                    <a:pt x="51" y="34"/>
                    <a:pt x="51" y="34"/>
                    <a:pt x="51" y="34"/>
                  </a:cubicBezTo>
                  <a:cubicBezTo>
                    <a:pt x="51" y="34"/>
                    <a:pt x="51" y="34"/>
                    <a:pt x="51" y="34"/>
                  </a:cubicBezTo>
                  <a:cubicBezTo>
                    <a:pt x="51" y="34"/>
                    <a:pt x="51" y="34"/>
                    <a:pt x="51" y="34"/>
                  </a:cubicBezTo>
                  <a:cubicBezTo>
                    <a:pt x="51" y="34"/>
                    <a:pt x="51" y="34"/>
                    <a:pt x="51" y="34"/>
                  </a:cubicBezTo>
                  <a:cubicBezTo>
                    <a:pt x="50" y="34"/>
                    <a:pt x="50" y="34"/>
                    <a:pt x="50" y="34"/>
                  </a:cubicBezTo>
                  <a:cubicBezTo>
                    <a:pt x="50" y="34"/>
                    <a:pt x="50" y="34"/>
                    <a:pt x="50" y="34"/>
                  </a:cubicBezTo>
                  <a:cubicBezTo>
                    <a:pt x="50" y="34"/>
                    <a:pt x="50" y="34"/>
                    <a:pt x="50" y="34"/>
                  </a:cubicBezTo>
                  <a:cubicBezTo>
                    <a:pt x="50" y="34"/>
                    <a:pt x="50" y="34"/>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3"/>
                    <a:pt x="50" y="33"/>
                    <a:pt x="50" y="33"/>
                  </a:cubicBezTo>
                  <a:cubicBezTo>
                    <a:pt x="50" y="32"/>
                    <a:pt x="50" y="32"/>
                    <a:pt x="50" y="32"/>
                  </a:cubicBezTo>
                  <a:cubicBezTo>
                    <a:pt x="49" y="32"/>
                    <a:pt x="49" y="32"/>
                    <a:pt x="49" y="32"/>
                  </a:cubicBezTo>
                  <a:cubicBezTo>
                    <a:pt x="49" y="32"/>
                    <a:pt x="49" y="32"/>
                    <a:pt x="49" y="32"/>
                  </a:cubicBezTo>
                  <a:cubicBezTo>
                    <a:pt x="49" y="32"/>
                    <a:pt x="49" y="32"/>
                    <a:pt x="49" y="32"/>
                  </a:cubicBezTo>
                  <a:cubicBezTo>
                    <a:pt x="49" y="32"/>
                    <a:pt x="49" y="32"/>
                    <a:pt x="49" y="32"/>
                  </a:cubicBezTo>
                  <a:cubicBezTo>
                    <a:pt x="49" y="32"/>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1"/>
                    <a:pt x="49" y="31"/>
                    <a:pt x="49" y="31"/>
                  </a:cubicBezTo>
                  <a:cubicBezTo>
                    <a:pt x="49" y="30"/>
                    <a:pt x="49" y="30"/>
                    <a:pt x="49" y="30"/>
                  </a:cubicBezTo>
                  <a:cubicBezTo>
                    <a:pt x="48" y="30"/>
                    <a:pt x="48" y="30"/>
                    <a:pt x="48" y="30"/>
                  </a:cubicBezTo>
                  <a:cubicBezTo>
                    <a:pt x="48" y="30"/>
                    <a:pt x="48" y="30"/>
                    <a:pt x="48" y="30"/>
                  </a:cubicBezTo>
                  <a:cubicBezTo>
                    <a:pt x="48" y="30"/>
                    <a:pt x="48" y="30"/>
                    <a:pt x="48" y="30"/>
                  </a:cubicBezTo>
                  <a:cubicBezTo>
                    <a:pt x="48" y="29"/>
                    <a:pt x="49" y="29"/>
                    <a:pt x="49" y="29"/>
                  </a:cubicBezTo>
                  <a:cubicBezTo>
                    <a:pt x="50" y="29"/>
                    <a:pt x="51" y="29"/>
                    <a:pt x="52" y="29"/>
                  </a:cubicBezTo>
                  <a:cubicBezTo>
                    <a:pt x="53" y="29"/>
                    <a:pt x="54" y="29"/>
                    <a:pt x="55" y="29"/>
                  </a:cubicBezTo>
                  <a:cubicBezTo>
                    <a:pt x="56" y="29"/>
                    <a:pt x="56" y="29"/>
                    <a:pt x="57" y="29"/>
                  </a:cubicBezTo>
                  <a:cubicBezTo>
                    <a:pt x="57" y="29"/>
                    <a:pt x="57" y="29"/>
                    <a:pt x="57" y="29"/>
                  </a:cubicBezTo>
                  <a:cubicBezTo>
                    <a:pt x="59" y="29"/>
                    <a:pt x="61" y="29"/>
                    <a:pt x="63" y="29"/>
                  </a:cubicBezTo>
                  <a:cubicBezTo>
                    <a:pt x="64" y="29"/>
                    <a:pt x="65" y="30"/>
                    <a:pt x="66" y="30"/>
                  </a:cubicBezTo>
                  <a:cubicBezTo>
                    <a:pt x="67" y="30"/>
                    <a:pt x="67" y="30"/>
                    <a:pt x="67" y="30"/>
                  </a:cubicBezTo>
                  <a:cubicBezTo>
                    <a:pt x="67" y="30"/>
                    <a:pt x="67" y="30"/>
                    <a:pt x="67" y="30"/>
                  </a:cubicBezTo>
                  <a:cubicBezTo>
                    <a:pt x="68" y="30"/>
                    <a:pt x="68" y="30"/>
                    <a:pt x="68" y="30"/>
                  </a:cubicBezTo>
                  <a:cubicBezTo>
                    <a:pt x="68" y="30"/>
                    <a:pt x="68" y="30"/>
                    <a:pt x="68" y="30"/>
                  </a:cubicBezTo>
                  <a:cubicBezTo>
                    <a:pt x="68" y="29"/>
                    <a:pt x="68" y="29"/>
                    <a:pt x="68" y="29"/>
                  </a:cubicBezTo>
                  <a:cubicBezTo>
                    <a:pt x="68" y="29"/>
                    <a:pt x="68" y="29"/>
                    <a:pt x="68" y="29"/>
                  </a:cubicBezTo>
                  <a:cubicBezTo>
                    <a:pt x="68" y="29"/>
                    <a:pt x="68" y="29"/>
                    <a:pt x="68" y="29"/>
                  </a:cubicBezTo>
                  <a:cubicBezTo>
                    <a:pt x="68" y="29"/>
                    <a:pt x="69" y="29"/>
                    <a:pt x="69" y="29"/>
                  </a:cubicBezTo>
                  <a:cubicBezTo>
                    <a:pt x="69" y="29"/>
                    <a:pt x="69" y="29"/>
                    <a:pt x="69" y="29"/>
                  </a:cubicBezTo>
                  <a:cubicBezTo>
                    <a:pt x="69" y="29"/>
                    <a:pt x="69" y="29"/>
                    <a:pt x="69" y="29"/>
                  </a:cubicBezTo>
                  <a:cubicBezTo>
                    <a:pt x="69" y="29"/>
                    <a:pt x="69" y="29"/>
                    <a:pt x="69" y="29"/>
                  </a:cubicBezTo>
                  <a:cubicBezTo>
                    <a:pt x="69" y="29"/>
                    <a:pt x="69" y="29"/>
                    <a:pt x="69" y="29"/>
                  </a:cubicBezTo>
                  <a:cubicBezTo>
                    <a:pt x="69" y="29"/>
                    <a:pt x="69" y="29"/>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70" y="28"/>
                    <a:pt x="70" y="28"/>
                    <a:pt x="70" y="28"/>
                  </a:cubicBezTo>
                  <a:cubicBezTo>
                    <a:pt x="70" y="28"/>
                    <a:pt x="70" y="28"/>
                    <a:pt x="70" y="28"/>
                  </a:cubicBezTo>
                  <a:cubicBezTo>
                    <a:pt x="70" y="28"/>
                    <a:pt x="70" y="28"/>
                    <a:pt x="70" y="28"/>
                  </a:cubicBezTo>
                  <a:cubicBezTo>
                    <a:pt x="70" y="28"/>
                    <a:pt x="70" y="28"/>
                    <a:pt x="70" y="27"/>
                  </a:cubicBezTo>
                  <a:cubicBezTo>
                    <a:pt x="70" y="27"/>
                    <a:pt x="70" y="27"/>
                    <a:pt x="70" y="27"/>
                  </a:cubicBezTo>
                  <a:cubicBezTo>
                    <a:pt x="70" y="27"/>
                    <a:pt x="70" y="27"/>
                    <a:pt x="70" y="27"/>
                  </a:cubicBezTo>
                  <a:cubicBezTo>
                    <a:pt x="70" y="27"/>
                    <a:pt x="70" y="27"/>
                    <a:pt x="70" y="27"/>
                  </a:cubicBezTo>
                  <a:cubicBezTo>
                    <a:pt x="70" y="27"/>
                    <a:pt x="70" y="26"/>
                    <a:pt x="70" y="26"/>
                  </a:cubicBezTo>
                  <a:cubicBezTo>
                    <a:pt x="70" y="26"/>
                    <a:pt x="70" y="25"/>
                    <a:pt x="70" y="24"/>
                  </a:cubicBezTo>
                  <a:cubicBezTo>
                    <a:pt x="70" y="24"/>
                    <a:pt x="70" y="22"/>
                    <a:pt x="70" y="22"/>
                  </a:cubicBezTo>
                  <a:cubicBezTo>
                    <a:pt x="70" y="21"/>
                    <a:pt x="70" y="21"/>
                    <a:pt x="70" y="21"/>
                  </a:cubicBezTo>
                  <a:cubicBezTo>
                    <a:pt x="70" y="21"/>
                    <a:pt x="70" y="21"/>
                    <a:pt x="70" y="21"/>
                  </a:cubicBezTo>
                  <a:cubicBezTo>
                    <a:pt x="70" y="20"/>
                    <a:pt x="70" y="20"/>
                    <a:pt x="70" y="20"/>
                  </a:cubicBezTo>
                  <a:cubicBezTo>
                    <a:pt x="70" y="20"/>
                    <a:pt x="70" y="20"/>
                    <a:pt x="70" y="20"/>
                  </a:cubicBezTo>
                  <a:cubicBezTo>
                    <a:pt x="70" y="20"/>
                    <a:pt x="70" y="20"/>
                    <a:pt x="69" y="20"/>
                  </a:cubicBezTo>
                  <a:cubicBezTo>
                    <a:pt x="69" y="20"/>
                    <a:pt x="69" y="20"/>
                    <a:pt x="69" y="20"/>
                  </a:cubicBezTo>
                  <a:cubicBezTo>
                    <a:pt x="69" y="20"/>
                    <a:pt x="69" y="19"/>
                    <a:pt x="69" y="19"/>
                  </a:cubicBezTo>
                  <a:cubicBezTo>
                    <a:pt x="69" y="19"/>
                    <a:pt x="69" y="19"/>
                    <a:pt x="69" y="19"/>
                  </a:cubicBezTo>
                  <a:cubicBezTo>
                    <a:pt x="69" y="19"/>
                    <a:pt x="69" y="19"/>
                    <a:pt x="69" y="19"/>
                  </a:cubicBezTo>
                  <a:cubicBezTo>
                    <a:pt x="68" y="19"/>
                    <a:pt x="68" y="19"/>
                    <a:pt x="68" y="19"/>
                  </a:cubicBezTo>
                  <a:cubicBezTo>
                    <a:pt x="68" y="19"/>
                    <a:pt x="68" y="19"/>
                    <a:pt x="68" y="19"/>
                  </a:cubicBezTo>
                  <a:cubicBezTo>
                    <a:pt x="68" y="19"/>
                    <a:pt x="68" y="19"/>
                    <a:pt x="68" y="19"/>
                  </a:cubicBezTo>
                  <a:cubicBezTo>
                    <a:pt x="68" y="19"/>
                    <a:pt x="68" y="19"/>
                    <a:pt x="68" y="19"/>
                  </a:cubicBezTo>
                  <a:cubicBezTo>
                    <a:pt x="68" y="19"/>
                    <a:pt x="68" y="19"/>
                    <a:pt x="67" y="19"/>
                  </a:cubicBezTo>
                  <a:cubicBezTo>
                    <a:pt x="67" y="19"/>
                    <a:pt x="67" y="19"/>
                    <a:pt x="67" y="19"/>
                  </a:cubicBezTo>
                  <a:cubicBezTo>
                    <a:pt x="67" y="19"/>
                    <a:pt x="67" y="19"/>
                    <a:pt x="66" y="19"/>
                  </a:cubicBezTo>
                  <a:cubicBezTo>
                    <a:pt x="66" y="19"/>
                    <a:pt x="66" y="19"/>
                    <a:pt x="66" y="19"/>
                  </a:cubicBezTo>
                  <a:cubicBezTo>
                    <a:pt x="65" y="19"/>
                    <a:pt x="64" y="19"/>
                    <a:pt x="63" y="19"/>
                  </a:cubicBezTo>
                  <a:cubicBezTo>
                    <a:pt x="60" y="19"/>
                    <a:pt x="58" y="19"/>
                    <a:pt x="55" y="19"/>
                  </a:cubicBezTo>
                  <a:cubicBezTo>
                    <a:pt x="55" y="19"/>
                    <a:pt x="55" y="19"/>
                    <a:pt x="55" y="19"/>
                  </a:cubicBezTo>
                  <a:cubicBezTo>
                    <a:pt x="53" y="19"/>
                    <a:pt x="52" y="19"/>
                    <a:pt x="51" y="19"/>
                  </a:cubicBezTo>
                  <a:cubicBezTo>
                    <a:pt x="50" y="19"/>
                    <a:pt x="50"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8" y="19"/>
                    <a:pt x="48" y="19"/>
                  </a:cubicBezTo>
                  <a:cubicBezTo>
                    <a:pt x="49" y="18"/>
                    <a:pt x="48" y="16"/>
                    <a:pt x="49" y="16"/>
                  </a:cubicBezTo>
                  <a:cubicBezTo>
                    <a:pt x="49" y="15"/>
                    <a:pt x="49" y="15"/>
                    <a:pt x="49" y="15"/>
                  </a:cubicBezTo>
                  <a:cubicBezTo>
                    <a:pt x="49" y="15"/>
                    <a:pt x="49" y="15"/>
                    <a:pt x="49" y="15"/>
                  </a:cubicBezTo>
                  <a:cubicBezTo>
                    <a:pt x="49" y="14"/>
                    <a:pt x="49" y="13"/>
                    <a:pt x="49" y="12"/>
                  </a:cubicBezTo>
                  <a:cubicBezTo>
                    <a:pt x="49" y="12"/>
                    <a:pt x="49" y="12"/>
                    <a:pt x="49" y="12"/>
                  </a:cubicBezTo>
                  <a:cubicBezTo>
                    <a:pt x="49" y="12"/>
                    <a:pt x="49" y="11"/>
                    <a:pt x="49" y="11"/>
                  </a:cubicBezTo>
                  <a:cubicBezTo>
                    <a:pt x="49" y="11"/>
                    <a:pt x="49" y="11"/>
                    <a:pt x="49" y="11"/>
                  </a:cubicBezTo>
                  <a:cubicBezTo>
                    <a:pt x="49" y="11"/>
                    <a:pt x="49" y="11"/>
                    <a:pt x="49" y="10"/>
                  </a:cubicBezTo>
                  <a:cubicBezTo>
                    <a:pt x="49" y="9"/>
                    <a:pt x="49" y="8"/>
                    <a:pt x="50" y="7"/>
                  </a:cubicBezTo>
                  <a:cubicBezTo>
                    <a:pt x="50" y="7"/>
                    <a:pt x="50" y="6"/>
                    <a:pt x="50" y="6"/>
                  </a:cubicBezTo>
                  <a:cubicBezTo>
                    <a:pt x="50" y="6"/>
                    <a:pt x="50" y="6"/>
                    <a:pt x="50" y="6"/>
                  </a:cubicBezTo>
                  <a:cubicBezTo>
                    <a:pt x="50" y="6"/>
                    <a:pt x="50" y="5"/>
                    <a:pt x="50" y="5"/>
                  </a:cubicBezTo>
                  <a:cubicBezTo>
                    <a:pt x="50" y="5"/>
                    <a:pt x="50" y="5"/>
                    <a:pt x="50" y="5"/>
                  </a:cubicBezTo>
                  <a:cubicBezTo>
                    <a:pt x="50" y="5"/>
                    <a:pt x="50" y="5"/>
                    <a:pt x="50" y="5"/>
                  </a:cubicBezTo>
                  <a:cubicBezTo>
                    <a:pt x="50" y="5"/>
                    <a:pt x="50" y="5"/>
                    <a:pt x="50" y="5"/>
                  </a:cubicBezTo>
                  <a:cubicBezTo>
                    <a:pt x="50" y="4"/>
                    <a:pt x="50" y="4"/>
                    <a:pt x="50" y="4"/>
                  </a:cubicBezTo>
                  <a:cubicBezTo>
                    <a:pt x="50" y="4"/>
                    <a:pt x="50" y="4"/>
                    <a:pt x="50" y="4"/>
                  </a:cubicBezTo>
                  <a:cubicBezTo>
                    <a:pt x="50" y="4"/>
                    <a:pt x="50" y="3"/>
                    <a:pt x="50" y="3"/>
                  </a:cubicBezTo>
                  <a:cubicBezTo>
                    <a:pt x="50" y="3"/>
                    <a:pt x="50" y="3"/>
                    <a:pt x="50" y="3"/>
                  </a:cubicBezTo>
                  <a:cubicBezTo>
                    <a:pt x="50" y="3"/>
                    <a:pt x="50" y="3"/>
                    <a:pt x="50" y="3"/>
                  </a:cubicBezTo>
                  <a:cubicBezTo>
                    <a:pt x="50" y="3"/>
                    <a:pt x="50" y="3"/>
                    <a:pt x="50" y="3"/>
                  </a:cubicBezTo>
                  <a:cubicBezTo>
                    <a:pt x="50" y="3"/>
                    <a:pt x="50" y="3"/>
                    <a:pt x="50" y="3"/>
                  </a:cubicBezTo>
                  <a:cubicBezTo>
                    <a:pt x="50" y="3"/>
                    <a:pt x="50" y="3"/>
                    <a:pt x="50" y="3"/>
                  </a:cubicBezTo>
                  <a:cubicBezTo>
                    <a:pt x="50" y="3"/>
                    <a:pt x="50" y="3"/>
                    <a:pt x="50" y="2"/>
                  </a:cubicBezTo>
                  <a:cubicBezTo>
                    <a:pt x="49" y="2"/>
                    <a:pt x="49" y="2"/>
                    <a:pt x="49" y="2"/>
                  </a:cubicBezTo>
                  <a:cubicBezTo>
                    <a:pt x="49" y="2"/>
                    <a:pt x="49" y="2"/>
                    <a:pt x="49" y="2"/>
                  </a:cubicBezTo>
                  <a:cubicBezTo>
                    <a:pt x="49" y="2"/>
                    <a:pt x="49" y="1"/>
                    <a:pt x="49" y="1"/>
                  </a:cubicBezTo>
                  <a:cubicBezTo>
                    <a:pt x="48" y="1"/>
                    <a:pt x="48" y="1"/>
                    <a:pt x="48" y="1"/>
                  </a:cubicBezTo>
                  <a:cubicBezTo>
                    <a:pt x="47" y="1"/>
                    <a:pt x="47" y="1"/>
                    <a:pt x="47" y="1"/>
                  </a:cubicBezTo>
                  <a:cubicBezTo>
                    <a:pt x="46" y="1"/>
                    <a:pt x="45" y="1"/>
                    <a:pt x="44" y="1"/>
                  </a:cubicBezTo>
                  <a:cubicBezTo>
                    <a:pt x="43" y="1"/>
                    <a:pt x="42" y="1"/>
                    <a:pt x="41" y="1"/>
                  </a:cubicBezTo>
                  <a:cubicBezTo>
                    <a:pt x="41" y="1"/>
                    <a:pt x="41" y="1"/>
                    <a:pt x="41" y="1"/>
                  </a:cubicBezTo>
                  <a:cubicBezTo>
                    <a:pt x="41" y="1"/>
                    <a:pt x="40" y="1"/>
                    <a:pt x="40" y="1"/>
                  </a:cubicBezTo>
                  <a:cubicBezTo>
                    <a:pt x="40" y="1"/>
                    <a:pt x="40" y="1"/>
                    <a:pt x="40" y="1"/>
                  </a:cubicBezTo>
                  <a:cubicBezTo>
                    <a:pt x="40" y="1"/>
                    <a:pt x="40" y="1"/>
                    <a:pt x="39" y="1"/>
                  </a:cubicBezTo>
                  <a:cubicBezTo>
                    <a:pt x="39" y="0"/>
                    <a:pt x="38" y="0"/>
                    <a:pt x="38" y="0"/>
                  </a:cubicBezTo>
                  <a:cubicBezTo>
                    <a:pt x="38" y="0"/>
                    <a:pt x="38" y="1"/>
                    <a:pt x="38" y="1"/>
                  </a:cubicBezTo>
                  <a:cubicBezTo>
                    <a:pt x="38" y="1"/>
                    <a:pt x="38" y="1"/>
                    <a:pt x="38" y="1"/>
                  </a:cubicBezTo>
                  <a:cubicBezTo>
                    <a:pt x="38" y="1"/>
                    <a:pt x="38" y="1"/>
                    <a:pt x="38" y="1"/>
                  </a:cubicBezTo>
                  <a:cubicBezTo>
                    <a:pt x="38" y="1"/>
                    <a:pt x="38" y="1"/>
                    <a:pt x="38" y="1"/>
                  </a:cubicBezTo>
                  <a:cubicBezTo>
                    <a:pt x="38" y="1"/>
                    <a:pt x="38" y="1"/>
                    <a:pt x="38"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6" y="2"/>
                    <a:pt x="36" y="4"/>
                    <a:pt x="36" y="6"/>
                  </a:cubicBezTo>
                  <a:cubicBezTo>
                    <a:pt x="36" y="8"/>
                    <a:pt x="36" y="10"/>
                    <a:pt x="36" y="13"/>
                  </a:cubicBezTo>
                  <a:cubicBezTo>
                    <a:pt x="36" y="13"/>
                    <a:pt x="36" y="13"/>
                    <a:pt x="36" y="13"/>
                  </a:cubicBezTo>
                  <a:cubicBezTo>
                    <a:pt x="36" y="13"/>
                    <a:pt x="36" y="14"/>
                    <a:pt x="36" y="15"/>
                  </a:cubicBezTo>
                  <a:cubicBezTo>
                    <a:pt x="36" y="16"/>
                    <a:pt x="36" y="16"/>
                    <a:pt x="36" y="17"/>
                  </a:cubicBezTo>
                  <a:cubicBezTo>
                    <a:pt x="36" y="17"/>
                    <a:pt x="36" y="18"/>
                    <a:pt x="36" y="19"/>
                  </a:cubicBezTo>
                  <a:cubicBezTo>
                    <a:pt x="36" y="19"/>
                    <a:pt x="35" y="19"/>
                    <a:pt x="35" y="19"/>
                  </a:cubicBezTo>
                  <a:cubicBezTo>
                    <a:pt x="35" y="20"/>
                    <a:pt x="34" y="19"/>
                    <a:pt x="34" y="19"/>
                  </a:cubicBezTo>
                  <a:cubicBezTo>
                    <a:pt x="32" y="19"/>
                    <a:pt x="31" y="19"/>
                    <a:pt x="30" y="19"/>
                  </a:cubicBezTo>
                  <a:cubicBezTo>
                    <a:pt x="28" y="19"/>
                    <a:pt x="27" y="19"/>
                    <a:pt x="26" y="19"/>
                  </a:cubicBezTo>
                  <a:cubicBezTo>
                    <a:pt x="25" y="19"/>
                    <a:pt x="25" y="19"/>
                    <a:pt x="24" y="19"/>
                  </a:cubicBezTo>
                  <a:cubicBezTo>
                    <a:pt x="24" y="19"/>
                    <a:pt x="24" y="19"/>
                    <a:pt x="24" y="19"/>
                  </a:cubicBezTo>
                  <a:cubicBezTo>
                    <a:pt x="24" y="19"/>
                    <a:pt x="24" y="19"/>
                    <a:pt x="23" y="19"/>
                  </a:cubicBezTo>
                  <a:cubicBezTo>
                    <a:pt x="23" y="19"/>
                    <a:pt x="22" y="19"/>
                    <a:pt x="22" y="19"/>
                  </a:cubicBezTo>
                  <a:cubicBezTo>
                    <a:pt x="21" y="19"/>
                    <a:pt x="19" y="19"/>
                    <a:pt x="18" y="19"/>
                  </a:cubicBezTo>
                  <a:cubicBezTo>
                    <a:pt x="18" y="19"/>
                    <a:pt x="18" y="19"/>
                    <a:pt x="17" y="19"/>
                  </a:cubicBezTo>
                  <a:cubicBezTo>
                    <a:pt x="17" y="19"/>
                    <a:pt x="16" y="19"/>
                    <a:pt x="15" y="19"/>
                  </a:cubicBezTo>
                  <a:cubicBezTo>
                    <a:pt x="15" y="19"/>
                    <a:pt x="15" y="19"/>
                    <a:pt x="15" y="19"/>
                  </a:cubicBezTo>
                  <a:cubicBezTo>
                    <a:pt x="15" y="19"/>
                    <a:pt x="15" y="19"/>
                    <a:pt x="15" y="19"/>
                  </a:cubicBezTo>
                  <a:cubicBezTo>
                    <a:pt x="15" y="19"/>
                    <a:pt x="15" y="19"/>
                    <a:pt x="15" y="19"/>
                  </a:cubicBezTo>
                  <a:cubicBezTo>
                    <a:pt x="14" y="19"/>
                    <a:pt x="14" y="19"/>
                    <a:pt x="13" y="19"/>
                  </a:cubicBezTo>
                  <a:cubicBezTo>
                    <a:pt x="13" y="19"/>
                    <a:pt x="13" y="19"/>
                    <a:pt x="13" y="19"/>
                  </a:cubicBezTo>
                  <a:cubicBezTo>
                    <a:pt x="13" y="19"/>
                    <a:pt x="13" y="19"/>
                    <a:pt x="13"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2" y="19"/>
                    <a:pt x="12" y="19"/>
                  </a:cubicBezTo>
                  <a:cubicBezTo>
                    <a:pt x="12" y="19"/>
                    <a:pt x="11" y="19"/>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0"/>
                    <a:pt x="11" y="20"/>
                    <a:pt x="11" y="20"/>
                  </a:cubicBezTo>
                  <a:cubicBezTo>
                    <a:pt x="11" y="21"/>
                    <a:pt x="11" y="21"/>
                    <a:pt x="11" y="21"/>
                  </a:cubicBezTo>
                  <a:cubicBezTo>
                    <a:pt x="11" y="21"/>
                    <a:pt x="11" y="21"/>
                    <a:pt x="11" y="21"/>
                  </a:cubicBezTo>
                  <a:cubicBezTo>
                    <a:pt x="11" y="21"/>
                    <a:pt x="11" y="21"/>
                    <a:pt x="11" y="22"/>
                  </a:cubicBezTo>
                  <a:cubicBezTo>
                    <a:pt x="10" y="22"/>
                    <a:pt x="10" y="23"/>
                    <a:pt x="10" y="24"/>
                  </a:cubicBezTo>
                  <a:cubicBezTo>
                    <a:pt x="10" y="25"/>
                    <a:pt x="10" y="27"/>
                    <a:pt x="11" y="29"/>
                  </a:cubicBezTo>
                  <a:cubicBezTo>
                    <a:pt x="11" y="29"/>
                    <a:pt x="11" y="29"/>
                    <a:pt x="11" y="29"/>
                  </a:cubicBezTo>
                  <a:cubicBezTo>
                    <a:pt x="11" y="29"/>
                    <a:pt x="11" y="29"/>
                    <a:pt x="11" y="29"/>
                  </a:cubicBezTo>
                  <a:cubicBezTo>
                    <a:pt x="11" y="29"/>
                    <a:pt x="11" y="29"/>
                    <a:pt x="11" y="29"/>
                  </a:cubicBezTo>
                  <a:cubicBezTo>
                    <a:pt x="11" y="29"/>
                    <a:pt x="11" y="29"/>
                    <a:pt x="12" y="29"/>
                  </a:cubicBezTo>
                  <a:cubicBezTo>
                    <a:pt x="12" y="29"/>
                    <a:pt x="12" y="29"/>
                    <a:pt x="12" y="30"/>
                  </a:cubicBezTo>
                  <a:cubicBezTo>
                    <a:pt x="12" y="30"/>
                    <a:pt x="12" y="30"/>
                    <a:pt x="12" y="30"/>
                  </a:cubicBezTo>
                  <a:cubicBezTo>
                    <a:pt x="12" y="30"/>
                    <a:pt x="12" y="30"/>
                    <a:pt x="12" y="30"/>
                  </a:cubicBezTo>
                  <a:cubicBezTo>
                    <a:pt x="12" y="30"/>
                    <a:pt x="12" y="30"/>
                    <a:pt x="12" y="30"/>
                  </a:cubicBezTo>
                  <a:cubicBezTo>
                    <a:pt x="12" y="30"/>
                    <a:pt x="13" y="30"/>
                    <a:pt x="13" y="30"/>
                  </a:cubicBezTo>
                  <a:cubicBezTo>
                    <a:pt x="14" y="30"/>
                    <a:pt x="15" y="30"/>
                    <a:pt x="16" y="30"/>
                  </a:cubicBezTo>
                  <a:cubicBezTo>
                    <a:pt x="16" y="30"/>
                    <a:pt x="16" y="30"/>
                    <a:pt x="17" y="30"/>
                  </a:cubicBezTo>
                  <a:cubicBezTo>
                    <a:pt x="17" y="30"/>
                    <a:pt x="18" y="30"/>
                    <a:pt x="18" y="29"/>
                  </a:cubicBezTo>
                  <a:cubicBezTo>
                    <a:pt x="18" y="29"/>
                    <a:pt x="19" y="29"/>
                    <a:pt x="19" y="29"/>
                  </a:cubicBezTo>
                  <a:cubicBezTo>
                    <a:pt x="20" y="29"/>
                    <a:pt x="21" y="30"/>
                    <a:pt x="21" y="29"/>
                  </a:cubicBezTo>
                  <a:cubicBezTo>
                    <a:pt x="22" y="29"/>
                    <a:pt x="22" y="29"/>
                    <a:pt x="23" y="29"/>
                  </a:cubicBezTo>
                  <a:cubicBezTo>
                    <a:pt x="23" y="29"/>
                    <a:pt x="23" y="29"/>
                    <a:pt x="23" y="29"/>
                  </a:cubicBezTo>
                  <a:cubicBezTo>
                    <a:pt x="23" y="29"/>
                    <a:pt x="24" y="29"/>
                    <a:pt x="24" y="29"/>
                  </a:cubicBezTo>
                  <a:cubicBezTo>
                    <a:pt x="24" y="29"/>
                    <a:pt x="24" y="29"/>
                    <a:pt x="24" y="29"/>
                  </a:cubicBezTo>
                  <a:cubicBezTo>
                    <a:pt x="24" y="29"/>
                    <a:pt x="25" y="29"/>
                    <a:pt x="25" y="29"/>
                  </a:cubicBezTo>
                  <a:cubicBezTo>
                    <a:pt x="26" y="29"/>
                    <a:pt x="26" y="29"/>
                    <a:pt x="27" y="29"/>
                  </a:cubicBezTo>
                  <a:cubicBezTo>
                    <a:pt x="27" y="29"/>
                    <a:pt x="28" y="29"/>
                    <a:pt x="28" y="29"/>
                  </a:cubicBezTo>
                  <a:cubicBezTo>
                    <a:pt x="29" y="29"/>
                    <a:pt x="29" y="29"/>
                    <a:pt x="29" y="29"/>
                  </a:cubicBezTo>
                  <a:cubicBezTo>
                    <a:pt x="30" y="29"/>
                    <a:pt x="30" y="29"/>
                    <a:pt x="31" y="29"/>
                  </a:cubicBezTo>
                  <a:cubicBezTo>
                    <a:pt x="31" y="29"/>
                    <a:pt x="31" y="29"/>
                    <a:pt x="31" y="29"/>
                  </a:cubicBezTo>
                  <a:cubicBezTo>
                    <a:pt x="31" y="29"/>
                    <a:pt x="31" y="29"/>
                    <a:pt x="31" y="29"/>
                  </a:cubicBezTo>
                  <a:cubicBezTo>
                    <a:pt x="31" y="29"/>
                    <a:pt x="32" y="29"/>
                    <a:pt x="32" y="30"/>
                  </a:cubicBezTo>
                  <a:cubicBezTo>
                    <a:pt x="32" y="30"/>
                    <a:pt x="32" y="30"/>
                    <a:pt x="31" y="31"/>
                  </a:cubicBezTo>
                  <a:cubicBezTo>
                    <a:pt x="31" y="31"/>
                    <a:pt x="31" y="31"/>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2"/>
                    <a:pt x="31" y="32"/>
                  </a:cubicBezTo>
                  <a:cubicBezTo>
                    <a:pt x="31" y="32"/>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1" y="33"/>
                    <a:pt x="31" y="33"/>
                  </a:cubicBezTo>
                  <a:cubicBezTo>
                    <a:pt x="31" y="33"/>
                    <a:pt x="30" y="34"/>
                    <a:pt x="30" y="34"/>
                  </a:cubicBezTo>
                  <a:cubicBezTo>
                    <a:pt x="30" y="34"/>
                    <a:pt x="30" y="34"/>
                    <a:pt x="30" y="34"/>
                  </a:cubicBezTo>
                  <a:cubicBezTo>
                    <a:pt x="30" y="34"/>
                    <a:pt x="30" y="34"/>
                    <a:pt x="30" y="34"/>
                  </a:cubicBezTo>
                  <a:cubicBezTo>
                    <a:pt x="30" y="34"/>
                    <a:pt x="30" y="34"/>
                    <a:pt x="30" y="34"/>
                  </a:cubicBezTo>
                  <a:cubicBezTo>
                    <a:pt x="30" y="34"/>
                    <a:pt x="30" y="34"/>
                    <a:pt x="30" y="34"/>
                  </a:cubicBezTo>
                  <a:cubicBezTo>
                    <a:pt x="30" y="34"/>
                    <a:pt x="30" y="34"/>
                    <a:pt x="30" y="34"/>
                  </a:cubicBezTo>
                  <a:cubicBezTo>
                    <a:pt x="30" y="34"/>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5"/>
                    <a:pt x="30" y="35"/>
                    <a:pt x="30" y="35"/>
                  </a:cubicBezTo>
                  <a:cubicBezTo>
                    <a:pt x="30" y="36"/>
                    <a:pt x="30" y="36"/>
                    <a:pt x="30" y="36"/>
                  </a:cubicBezTo>
                  <a:cubicBezTo>
                    <a:pt x="30" y="36"/>
                    <a:pt x="30" y="36"/>
                    <a:pt x="30" y="36"/>
                  </a:cubicBezTo>
                  <a:cubicBezTo>
                    <a:pt x="30" y="36"/>
                    <a:pt x="30" y="36"/>
                    <a:pt x="30" y="36"/>
                  </a:cubicBezTo>
                  <a:cubicBezTo>
                    <a:pt x="30" y="36"/>
                    <a:pt x="29" y="36"/>
                    <a:pt x="29" y="36"/>
                  </a:cubicBezTo>
                  <a:cubicBezTo>
                    <a:pt x="29" y="36"/>
                    <a:pt x="29" y="36"/>
                    <a:pt x="29" y="36"/>
                  </a:cubicBezTo>
                  <a:cubicBezTo>
                    <a:pt x="29" y="36"/>
                    <a:pt x="29" y="36"/>
                    <a:pt x="29" y="36"/>
                  </a:cubicBezTo>
                  <a:cubicBezTo>
                    <a:pt x="29" y="36"/>
                    <a:pt x="29" y="36"/>
                    <a:pt x="29" y="36"/>
                  </a:cubicBezTo>
                  <a:cubicBezTo>
                    <a:pt x="29" y="36"/>
                    <a:pt x="29" y="36"/>
                    <a:pt x="29" y="36"/>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8"/>
                    <a:pt x="29" y="38"/>
                    <a:pt x="29" y="38"/>
                  </a:cubicBezTo>
                  <a:cubicBezTo>
                    <a:pt x="29" y="38"/>
                    <a:pt x="29" y="38"/>
                    <a:pt x="29" y="38"/>
                  </a:cubicBezTo>
                  <a:cubicBezTo>
                    <a:pt x="29" y="38"/>
                    <a:pt x="29" y="38"/>
                    <a:pt x="29" y="38"/>
                  </a:cubicBezTo>
                  <a:cubicBezTo>
                    <a:pt x="29" y="38"/>
                    <a:pt x="28" y="38"/>
                    <a:pt x="28" y="38"/>
                  </a:cubicBezTo>
                  <a:cubicBezTo>
                    <a:pt x="28" y="38"/>
                    <a:pt x="28" y="38"/>
                    <a:pt x="28" y="38"/>
                  </a:cubicBezTo>
                  <a:cubicBezTo>
                    <a:pt x="28" y="38"/>
                    <a:pt x="28" y="38"/>
                    <a:pt x="28" y="38"/>
                  </a:cubicBezTo>
                  <a:cubicBezTo>
                    <a:pt x="28" y="38"/>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39"/>
                    <a:pt x="28" y="39"/>
                  </a:cubicBezTo>
                  <a:cubicBezTo>
                    <a:pt x="28" y="39"/>
                    <a:pt x="28" y="40"/>
                    <a:pt x="28" y="40"/>
                  </a:cubicBezTo>
                  <a:cubicBezTo>
                    <a:pt x="28" y="40"/>
                    <a:pt x="28" y="40"/>
                    <a:pt x="28" y="40"/>
                  </a:cubicBezTo>
                  <a:cubicBezTo>
                    <a:pt x="28" y="40"/>
                    <a:pt x="28" y="40"/>
                    <a:pt x="28" y="40"/>
                  </a:cubicBezTo>
                  <a:cubicBezTo>
                    <a:pt x="28" y="40"/>
                    <a:pt x="28" y="40"/>
                    <a:pt x="28" y="40"/>
                  </a:cubicBezTo>
                  <a:cubicBezTo>
                    <a:pt x="28" y="40"/>
                    <a:pt x="28" y="40"/>
                    <a:pt x="28" y="40"/>
                  </a:cubicBezTo>
                  <a:cubicBezTo>
                    <a:pt x="28" y="40"/>
                    <a:pt x="27" y="40"/>
                    <a:pt x="27" y="40"/>
                  </a:cubicBezTo>
                  <a:cubicBezTo>
                    <a:pt x="27" y="40"/>
                    <a:pt x="27" y="40"/>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1"/>
                    <a:pt x="27" y="41"/>
                    <a:pt x="27" y="41"/>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7" y="42"/>
                    <a:pt x="27" y="42"/>
                  </a:cubicBezTo>
                  <a:cubicBezTo>
                    <a:pt x="27" y="42"/>
                    <a:pt x="26" y="42"/>
                    <a:pt x="26" y="42"/>
                  </a:cubicBezTo>
                  <a:cubicBezTo>
                    <a:pt x="26" y="42"/>
                    <a:pt x="26" y="42"/>
                    <a:pt x="26" y="42"/>
                  </a:cubicBezTo>
                  <a:cubicBezTo>
                    <a:pt x="26" y="42"/>
                    <a:pt x="26" y="42"/>
                    <a:pt x="26" y="42"/>
                  </a:cubicBezTo>
                  <a:cubicBezTo>
                    <a:pt x="26" y="42"/>
                    <a:pt x="26" y="43"/>
                    <a:pt x="26" y="43"/>
                  </a:cubicBezTo>
                  <a:cubicBezTo>
                    <a:pt x="26" y="43"/>
                    <a:pt x="26" y="43"/>
                    <a:pt x="26" y="43"/>
                  </a:cubicBezTo>
                  <a:cubicBezTo>
                    <a:pt x="26" y="43"/>
                    <a:pt x="26" y="43"/>
                    <a:pt x="26" y="43"/>
                  </a:cubicBezTo>
                  <a:cubicBezTo>
                    <a:pt x="26" y="43"/>
                    <a:pt x="26" y="43"/>
                    <a:pt x="26" y="43"/>
                  </a:cubicBezTo>
                  <a:cubicBezTo>
                    <a:pt x="26" y="43"/>
                    <a:pt x="26" y="43"/>
                    <a:pt x="26" y="43"/>
                  </a:cubicBezTo>
                  <a:cubicBezTo>
                    <a:pt x="26" y="43"/>
                    <a:pt x="26" y="43"/>
                    <a:pt x="26" y="43"/>
                  </a:cubicBezTo>
                  <a:cubicBezTo>
                    <a:pt x="26" y="43"/>
                    <a:pt x="26" y="44"/>
                    <a:pt x="26" y="44"/>
                  </a:cubicBezTo>
                  <a:cubicBezTo>
                    <a:pt x="25" y="44"/>
                    <a:pt x="25" y="44"/>
                    <a:pt x="25" y="44"/>
                  </a:cubicBezTo>
                  <a:cubicBezTo>
                    <a:pt x="25" y="44"/>
                    <a:pt x="25" y="45"/>
                    <a:pt x="25" y="45"/>
                  </a:cubicBezTo>
                  <a:cubicBezTo>
                    <a:pt x="25" y="45"/>
                    <a:pt x="25" y="45"/>
                    <a:pt x="25" y="45"/>
                  </a:cubicBezTo>
                  <a:cubicBezTo>
                    <a:pt x="25" y="45"/>
                    <a:pt x="25" y="45"/>
                    <a:pt x="25" y="45"/>
                  </a:cubicBezTo>
                  <a:cubicBezTo>
                    <a:pt x="25" y="45"/>
                    <a:pt x="25" y="45"/>
                    <a:pt x="25" y="45"/>
                  </a:cubicBezTo>
                  <a:cubicBezTo>
                    <a:pt x="25" y="45"/>
                    <a:pt x="25" y="45"/>
                    <a:pt x="25" y="45"/>
                  </a:cubicBezTo>
                  <a:cubicBezTo>
                    <a:pt x="25" y="46"/>
                    <a:pt x="25" y="46"/>
                    <a:pt x="25" y="46"/>
                  </a:cubicBezTo>
                  <a:cubicBezTo>
                    <a:pt x="25" y="46"/>
                    <a:pt x="25" y="46"/>
                    <a:pt x="25" y="46"/>
                  </a:cubicBezTo>
                  <a:cubicBezTo>
                    <a:pt x="25" y="46"/>
                    <a:pt x="25" y="46"/>
                    <a:pt x="25" y="46"/>
                  </a:cubicBezTo>
                  <a:cubicBezTo>
                    <a:pt x="25" y="46"/>
                    <a:pt x="25" y="46"/>
                    <a:pt x="25" y="46"/>
                  </a:cubicBezTo>
                  <a:cubicBezTo>
                    <a:pt x="25" y="46"/>
                    <a:pt x="25" y="46"/>
                    <a:pt x="25" y="46"/>
                  </a:cubicBezTo>
                  <a:cubicBezTo>
                    <a:pt x="25" y="46"/>
                    <a:pt x="25" y="46"/>
                    <a:pt x="25" y="46"/>
                  </a:cubicBezTo>
                  <a:cubicBezTo>
                    <a:pt x="24" y="46"/>
                    <a:pt x="24" y="46"/>
                    <a:pt x="24" y="46"/>
                  </a:cubicBezTo>
                  <a:cubicBezTo>
                    <a:pt x="24" y="46"/>
                    <a:pt x="24" y="46"/>
                    <a:pt x="24" y="46"/>
                  </a:cubicBezTo>
                  <a:cubicBezTo>
                    <a:pt x="24" y="46"/>
                    <a:pt x="24" y="46"/>
                    <a:pt x="24" y="46"/>
                  </a:cubicBezTo>
                  <a:cubicBezTo>
                    <a:pt x="24" y="47"/>
                    <a:pt x="24" y="47"/>
                    <a:pt x="24" y="47"/>
                  </a:cubicBezTo>
                  <a:cubicBezTo>
                    <a:pt x="24" y="47"/>
                    <a:pt x="24" y="47"/>
                    <a:pt x="24" y="47"/>
                  </a:cubicBezTo>
                  <a:cubicBezTo>
                    <a:pt x="24" y="47"/>
                    <a:pt x="24" y="47"/>
                    <a:pt x="24" y="47"/>
                  </a:cubicBezTo>
                  <a:cubicBezTo>
                    <a:pt x="24" y="47"/>
                    <a:pt x="24" y="47"/>
                    <a:pt x="24" y="47"/>
                  </a:cubicBezTo>
                  <a:cubicBezTo>
                    <a:pt x="24" y="47"/>
                    <a:pt x="24" y="47"/>
                    <a:pt x="24" y="48"/>
                  </a:cubicBezTo>
                  <a:cubicBezTo>
                    <a:pt x="24" y="48"/>
                    <a:pt x="24" y="48"/>
                    <a:pt x="24" y="48"/>
                  </a:cubicBezTo>
                  <a:cubicBezTo>
                    <a:pt x="24" y="48"/>
                    <a:pt x="24" y="48"/>
                    <a:pt x="24" y="48"/>
                  </a:cubicBezTo>
                  <a:cubicBezTo>
                    <a:pt x="23" y="48"/>
                    <a:pt x="23" y="48"/>
                    <a:pt x="23" y="48"/>
                  </a:cubicBezTo>
                  <a:cubicBezTo>
                    <a:pt x="23" y="48"/>
                    <a:pt x="23" y="48"/>
                    <a:pt x="23" y="48"/>
                  </a:cubicBezTo>
                  <a:cubicBezTo>
                    <a:pt x="23" y="48"/>
                    <a:pt x="23" y="48"/>
                    <a:pt x="23" y="48"/>
                  </a:cubicBezTo>
                  <a:cubicBezTo>
                    <a:pt x="23" y="48"/>
                    <a:pt x="23" y="48"/>
                    <a:pt x="23" y="48"/>
                  </a:cubicBezTo>
                  <a:cubicBezTo>
                    <a:pt x="23" y="48"/>
                    <a:pt x="23" y="49"/>
                    <a:pt x="23" y="49"/>
                  </a:cubicBezTo>
                  <a:cubicBezTo>
                    <a:pt x="23" y="49"/>
                    <a:pt x="23" y="49"/>
                    <a:pt x="23" y="49"/>
                  </a:cubicBezTo>
                  <a:cubicBezTo>
                    <a:pt x="23" y="49"/>
                    <a:pt x="23" y="49"/>
                    <a:pt x="23" y="49"/>
                  </a:cubicBezTo>
                  <a:cubicBezTo>
                    <a:pt x="23" y="49"/>
                    <a:pt x="23" y="49"/>
                    <a:pt x="23" y="49"/>
                  </a:cubicBezTo>
                  <a:cubicBezTo>
                    <a:pt x="23" y="49"/>
                    <a:pt x="23" y="49"/>
                    <a:pt x="23" y="49"/>
                  </a:cubicBezTo>
                  <a:cubicBezTo>
                    <a:pt x="22" y="49"/>
                    <a:pt x="22" y="50"/>
                    <a:pt x="22" y="50"/>
                  </a:cubicBezTo>
                  <a:cubicBezTo>
                    <a:pt x="22" y="50"/>
                    <a:pt x="22" y="50"/>
                    <a:pt x="22" y="50"/>
                  </a:cubicBezTo>
                  <a:cubicBezTo>
                    <a:pt x="22" y="50"/>
                    <a:pt x="22" y="50"/>
                    <a:pt x="22" y="50"/>
                  </a:cubicBezTo>
                  <a:cubicBezTo>
                    <a:pt x="22" y="50"/>
                    <a:pt x="22" y="50"/>
                    <a:pt x="22" y="50"/>
                  </a:cubicBezTo>
                  <a:cubicBezTo>
                    <a:pt x="22" y="50"/>
                    <a:pt x="22" y="50"/>
                    <a:pt x="22" y="50"/>
                  </a:cubicBezTo>
                  <a:cubicBezTo>
                    <a:pt x="22" y="50"/>
                    <a:pt x="22" y="50"/>
                    <a:pt x="22" y="50"/>
                  </a:cubicBezTo>
                  <a:cubicBezTo>
                    <a:pt x="22" y="51"/>
                    <a:pt x="22" y="51"/>
                    <a:pt x="22" y="51"/>
                  </a:cubicBezTo>
                  <a:cubicBezTo>
                    <a:pt x="22" y="51"/>
                    <a:pt x="22" y="51"/>
                    <a:pt x="22" y="51"/>
                  </a:cubicBezTo>
                  <a:cubicBezTo>
                    <a:pt x="22" y="51"/>
                    <a:pt x="22" y="51"/>
                    <a:pt x="22" y="51"/>
                  </a:cubicBezTo>
                  <a:cubicBezTo>
                    <a:pt x="21" y="51"/>
                    <a:pt x="21" y="51"/>
                    <a:pt x="21" y="51"/>
                  </a:cubicBezTo>
                  <a:cubicBezTo>
                    <a:pt x="21" y="51"/>
                    <a:pt x="21" y="51"/>
                    <a:pt x="21" y="51"/>
                  </a:cubicBezTo>
                  <a:cubicBezTo>
                    <a:pt x="21" y="51"/>
                    <a:pt x="21" y="51"/>
                    <a:pt x="21" y="51"/>
                  </a:cubicBezTo>
                  <a:cubicBezTo>
                    <a:pt x="21" y="51"/>
                    <a:pt x="21" y="51"/>
                    <a:pt x="21" y="51"/>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2"/>
                    <a:pt x="21" y="52"/>
                    <a:pt x="21" y="52"/>
                  </a:cubicBezTo>
                  <a:cubicBezTo>
                    <a:pt x="21" y="53"/>
                    <a:pt x="21" y="53"/>
                    <a:pt x="21" y="53"/>
                  </a:cubicBezTo>
                  <a:cubicBezTo>
                    <a:pt x="21" y="53"/>
                    <a:pt x="21"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3"/>
                    <a:pt x="20" y="53"/>
                  </a:cubicBezTo>
                  <a:cubicBezTo>
                    <a:pt x="20" y="53"/>
                    <a:pt x="20" y="54"/>
                    <a:pt x="20" y="54"/>
                  </a:cubicBezTo>
                  <a:cubicBezTo>
                    <a:pt x="20" y="54"/>
                    <a:pt x="20" y="54"/>
                    <a:pt x="20" y="54"/>
                  </a:cubicBezTo>
                  <a:cubicBezTo>
                    <a:pt x="20" y="54"/>
                    <a:pt x="20" y="54"/>
                    <a:pt x="20" y="54"/>
                  </a:cubicBezTo>
                  <a:cubicBezTo>
                    <a:pt x="20" y="54"/>
                    <a:pt x="20" y="54"/>
                    <a:pt x="19" y="54"/>
                  </a:cubicBezTo>
                  <a:cubicBezTo>
                    <a:pt x="19" y="54"/>
                    <a:pt x="19" y="54"/>
                    <a:pt x="19" y="54"/>
                  </a:cubicBezTo>
                  <a:cubicBezTo>
                    <a:pt x="19" y="54"/>
                    <a:pt x="19" y="54"/>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5"/>
                    <a:pt x="19" y="55"/>
                    <a:pt x="19" y="55"/>
                  </a:cubicBezTo>
                  <a:cubicBezTo>
                    <a:pt x="19" y="56"/>
                    <a:pt x="19" y="56"/>
                    <a:pt x="18" y="56"/>
                  </a:cubicBezTo>
                  <a:cubicBezTo>
                    <a:pt x="18" y="56"/>
                    <a:pt x="18" y="56"/>
                    <a:pt x="18" y="56"/>
                  </a:cubicBezTo>
                  <a:cubicBezTo>
                    <a:pt x="18" y="56"/>
                    <a:pt x="18" y="56"/>
                    <a:pt x="18" y="56"/>
                  </a:cubicBezTo>
                  <a:cubicBezTo>
                    <a:pt x="18" y="56"/>
                    <a:pt x="18" y="56"/>
                    <a:pt x="18" y="56"/>
                  </a:cubicBezTo>
                  <a:cubicBezTo>
                    <a:pt x="18" y="56"/>
                    <a:pt x="18" y="56"/>
                    <a:pt x="18" y="56"/>
                  </a:cubicBezTo>
                  <a:cubicBezTo>
                    <a:pt x="18" y="56"/>
                    <a:pt x="18" y="56"/>
                    <a:pt x="18" y="56"/>
                  </a:cubicBezTo>
                  <a:cubicBezTo>
                    <a:pt x="18" y="56"/>
                    <a:pt x="18" y="56"/>
                    <a:pt x="18" y="57"/>
                  </a:cubicBezTo>
                  <a:cubicBezTo>
                    <a:pt x="18" y="57"/>
                    <a:pt x="18" y="57"/>
                    <a:pt x="18" y="57"/>
                  </a:cubicBezTo>
                  <a:cubicBezTo>
                    <a:pt x="18" y="57"/>
                    <a:pt x="18" y="57"/>
                    <a:pt x="18" y="57"/>
                  </a:cubicBezTo>
                  <a:cubicBezTo>
                    <a:pt x="18" y="57"/>
                    <a:pt x="17" y="57"/>
                    <a:pt x="17" y="57"/>
                  </a:cubicBezTo>
                  <a:cubicBezTo>
                    <a:pt x="17" y="57"/>
                    <a:pt x="17" y="57"/>
                    <a:pt x="17" y="57"/>
                  </a:cubicBezTo>
                  <a:cubicBezTo>
                    <a:pt x="17" y="57"/>
                    <a:pt x="17" y="57"/>
                    <a:pt x="17" y="57"/>
                  </a:cubicBezTo>
                  <a:cubicBezTo>
                    <a:pt x="17" y="57"/>
                    <a:pt x="17" y="57"/>
                    <a:pt x="17" y="58"/>
                  </a:cubicBezTo>
                  <a:cubicBezTo>
                    <a:pt x="17" y="58"/>
                    <a:pt x="17" y="58"/>
                    <a:pt x="17" y="58"/>
                  </a:cubicBezTo>
                  <a:cubicBezTo>
                    <a:pt x="17" y="58"/>
                    <a:pt x="17" y="58"/>
                    <a:pt x="17" y="58"/>
                  </a:cubicBezTo>
                  <a:cubicBezTo>
                    <a:pt x="17" y="58"/>
                    <a:pt x="17" y="58"/>
                    <a:pt x="17" y="58"/>
                  </a:cubicBezTo>
                  <a:cubicBezTo>
                    <a:pt x="17" y="58"/>
                    <a:pt x="17" y="58"/>
                    <a:pt x="17" y="58"/>
                  </a:cubicBezTo>
                  <a:cubicBezTo>
                    <a:pt x="17" y="58"/>
                    <a:pt x="17" y="58"/>
                    <a:pt x="16" y="58"/>
                  </a:cubicBezTo>
                  <a:cubicBezTo>
                    <a:pt x="16" y="58"/>
                    <a:pt x="16" y="58"/>
                    <a:pt x="16" y="58"/>
                  </a:cubicBezTo>
                  <a:cubicBezTo>
                    <a:pt x="16" y="59"/>
                    <a:pt x="16" y="59"/>
                    <a:pt x="16" y="59"/>
                  </a:cubicBezTo>
                  <a:cubicBezTo>
                    <a:pt x="16" y="59"/>
                    <a:pt x="16" y="59"/>
                    <a:pt x="16" y="59"/>
                  </a:cubicBezTo>
                  <a:cubicBezTo>
                    <a:pt x="16" y="59"/>
                    <a:pt x="16" y="59"/>
                    <a:pt x="16" y="59"/>
                  </a:cubicBezTo>
                  <a:cubicBezTo>
                    <a:pt x="16" y="59"/>
                    <a:pt x="16" y="59"/>
                    <a:pt x="16" y="59"/>
                  </a:cubicBezTo>
                  <a:cubicBezTo>
                    <a:pt x="16" y="59"/>
                    <a:pt x="16" y="59"/>
                    <a:pt x="15" y="60"/>
                  </a:cubicBezTo>
                  <a:cubicBezTo>
                    <a:pt x="15" y="60"/>
                    <a:pt x="15" y="60"/>
                    <a:pt x="15" y="60"/>
                  </a:cubicBezTo>
                  <a:cubicBezTo>
                    <a:pt x="15" y="60"/>
                    <a:pt x="15" y="60"/>
                    <a:pt x="15" y="60"/>
                  </a:cubicBezTo>
                  <a:cubicBezTo>
                    <a:pt x="15" y="60"/>
                    <a:pt x="15" y="60"/>
                    <a:pt x="15" y="60"/>
                  </a:cubicBezTo>
                  <a:cubicBezTo>
                    <a:pt x="15" y="60"/>
                    <a:pt x="15" y="60"/>
                    <a:pt x="15" y="60"/>
                  </a:cubicBezTo>
                  <a:cubicBezTo>
                    <a:pt x="15" y="60"/>
                    <a:pt x="15" y="60"/>
                    <a:pt x="15" y="60"/>
                  </a:cubicBezTo>
                  <a:cubicBezTo>
                    <a:pt x="15" y="60"/>
                    <a:pt x="15" y="61"/>
                    <a:pt x="15" y="61"/>
                  </a:cubicBezTo>
                  <a:cubicBezTo>
                    <a:pt x="15" y="61"/>
                    <a:pt x="15" y="61"/>
                    <a:pt x="15" y="61"/>
                  </a:cubicBezTo>
                  <a:cubicBezTo>
                    <a:pt x="15" y="61"/>
                    <a:pt x="14" y="61"/>
                    <a:pt x="14" y="61"/>
                  </a:cubicBezTo>
                  <a:cubicBezTo>
                    <a:pt x="14" y="61"/>
                    <a:pt x="14" y="61"/>
                    <a:pt x="14" y="61"/>
                  </a:cubicBezTo>
                  <a:cubicBezTo>
                    <a:pt x="14" y="61"/>
                    <a:pt x="14" y="61"/>
                    <a:pt x="14" y="61"/>
                  </a:cubicBezTo>
                  <a:cubicBezTo>
                    <a:pt x="14" y="62"/>
                    <a:pt x="14" y="62"/>
                    <a:pt x="14" y="62"/>
                  </a:cubicBezTo>
                  <a:cubicBezTo>
                    <a:pt x="14" y="62"/>
                    <a:pt x="14" y="62"/>
                    <a:pt x="14" y="62"/>
                  </a:cubicBezTo>
                  <a:cubicBezTo>
                    <a:pt x="14" y="62"/>
                    <a:pt x="14" y="62"/>
                    <a:pt x="14" y="62"/>
                  </a:cubicBezTo>
                  <a:cubicBezTo>
                    <a:pt x="13" y="62"/>
                    <a:pt x="13" y="62"/>
                    <a:pt x="13" y="62"/>
                  </a:cubicBezTo>
                  <a:cubicBezTo>
                    <a:pt x="13" y="62"/>
                    <a:pt x="13" y="62"/>
                    <a:pt x="13" y="62"/>
                  </a:cubicBezTo>
                  <a:cubicBezTo>
                    <a:pt x="13" y="62"/>
                    <a:pt x="13" y="62"/>
                    <a:pt x="13" y="62"/>
                  </a:cubicBezTo>
                  <a:cubicBezTo>
                    <a:pt x="13" y="62"/>
                    <a:pt x="13" y="62"/>
                    <a:pt x="13" y="62"/>
                  </a:cubicBezTo>
                  <a:cubicBezTo>
                    <a:pt x="13" y="63"/>
                    <a:pt x="13" y="63"/>
                    <a:pt x="13" y="63"/>
                  </a:cubicBezTo>
                  <a:cubicBezTo>
                    <a:pt x="13" y="63"/>
                    <a:pt x="13" y="63"/>
                    <a:pt x="13" y="63"/>
                  </a:cubicBezTo>
                  <a:cubicBezTo>
                    <a:pt x="13" y="63"/>
                    <a:pt x="13" y="63"/>
                    <a:pt x="13" y="63"/>
                  </a:cubicBezTo>
                  <a:cubicBezTo>
                    <a:pt x="12" y="63"/>
                    <a:pt x="12" y="63"/>
                    <a:pt x="12" y="63"/>
                  </a:cubicBezTo>
                  <a:cubicBezTo>
                    <a:pt x="12" y="63"/>
                    <a:pt x="12" y="63"/>
                    <a:pt x="12" y="63"/>
                  </a:cubicBezTo>
                  <a:cubicBezTo>
                    <a:pt x="12" y="63"/>
                    <a:pt x="12" y="64"/>
                    <a:pt x="12" y="64"/>
                  </a:cubicBezTo>
                  <a:cubicBezTo>
                    <a:pt x="12" y="64"/>
                    <a:pt x="12" y="64"/>
                    <a:pt x="12" y="64"/>
                  </a:cubicBezTo>
                  <a:cubicBezTo>
                    <a:pt x="12" y="64"/>
                    <a:pt x="12" y="64"/>
                    <a:pt x="12" y="64"/>
                  </a:cubicBezTo>
                  <a:cubicBezTo>
                    <a:pt x="11" y="65"/>
                    <a:pt x="11" y="65"/>
                    <a:pt x="11" y="65"/>
                  </a:cubicBezTo>
                  <a:cubicBezTo>
                    <a:pt x="11" y="65"/>
                    <a:pt x="11" y="65"/>
                    <a:pt x="11" y="65"/>
                  </a:cubicBezTo>
                  <a:cubicBezTo>
                    <a:pt x="11" y="65"/>
                    <a:pt x="11" y="65"/>
                    <a:pt x="11" y="65"/>
                  </a:cubicBezTo>
                  <a:cubicBezTo>
                    <a:pt x="10" y="66"/>
                    <a:pt x="10" y="66"/>
                    <a:pt x="10" y="66"/>
                  </a:cubicBezTo>
                  <a:cubicBezTo>
                    <a:pt x="9" y="67"/>
                    <a:pt x="9" y="67"/>
                    <a:pt x="8" y="68"/>
                  </a:cubicBezTo>
                  <a:cubicBezTo>
                    <a:pt x="8" y="68"/>
                    <a:pt x="8" y="68"/>
                    <a:pt x="8" y="68"/>
                  </a:cubicBezTo>
                  <a:cubicBezTo>
                    <a:pt x="8" y="68"/>
                    <a:pt x="7" y="68"/>
                    <a:pt x="7" y="68"/>
                  </a:cubicBezTo>
                  <a:cubicBezTo>
                    <a:pt x="7" y="69"/>
                    <a:pt x="7" y="69"/>
                    <a:pt x="7" y="69"/>
                  </a:cubicBezTo>
                  <a:cubicBezTo>
                    <a:pt x="7" y="69"/>
                    <a:pt x="7" y="69"/>
                    <a:pt x="7" y="69"/>
                  </a:cubicBezTo>
                  <a:cubicBezTo>
                    <a:pt x="7" y="69"/>
                    <a:pt x="7" y="69"/>
                    <a:pt x="7" y="69"/>
                  </a:cubicBezTo>
                  <a:cubicBezTo>
                    <a:pt x="7" y="69"/>
                    <a:pt x="7" y="69"/>
                    <a:pt x="7" y="69"/>
                  </a:cubicBezTo>
                  <a:cubicBezTo>
                    <a:pt x="6" y="70"/>
                    <a:pt x="6" y="70"/>
                    <a:pt x="6" y="70"/>
                  </a:cubicBezTo>
                  <a:cubicBezTo>
                    <a:pt x="6" y="70"/>
                    <a:pt x="6" y="70"/>
                    <a:pt x="6" y="70"/>
                  </a:cubicBezTo>
                  <a:cubicBezTo>
                    <a:pt x="5" y="70"/>
                    <a:pt x="5" y="71"/>
                    <a:pt x="5" y="71"/>
                  </a:cubicBezTo>
                  <a:cubicBezTo>
                    <a:pt x="5" y="71"/>
                    <a:pt x="5" y="71"/>
                    <a:pt x="5" y="71"/>
                  </a:cubicBezTo>
                  <a:cubicBezTo>
                    <a:pt x="5" y="71"/>
                    <a:pt x="4" y="71"/>
                    <a:pt x="4" y="71"/>
                  </a:cubicBezTo>
                  <a:cubicBezTo>
                    <a:pt x="4" y="71"/>
                    <a:pt x="4" y="71"/>
                    <a:pt x="4" y="71"/>
                  </a:cubicBezTo>
                  <a:cubicBezTo>
                    <a:pt x="4" y="71"/>
                    <a:pt x="4" y="72"/>
                    <a:pt x="4" y="72"/>
                  </a:cubicBezTo>
                  <a:cubicBezTo>
                    <a:pt x="4" y="72"/>
                    <a:pt x="4" y="72"/>
                    <a:pt x="4" y="72"/>
                  </a:cubicBezTo>
                  <a:cubicBezTo>
                    <a:pt x="4" y="72"/>
                    <a:pt x="3" y="72"/>
                    <a:pt x="3" y="72"/>
                  </a:cubicBezTo>
                  <a:cubicBezTo>
                    <a:pt x="3" y="72"/>
                    <a:pt x="3" y="72"/>
                    <a:pt x="3" y="72"/>
                  </a:cubicBezTo>
                  <a:cubicBezTo>
                    <a:pt x="3" y="72"/>
                    <a:pt x="3" y="72"/>
                    <a:pt x="3" y="72"/>
                  </a:cubicBezTo>
                  <a:cubicBezTo>
                    <a:pt x="3" y="72"/>
                    <a:pt x="3" y="72"/>
                    <a:pt x="3" y="72"/>
                  </a:cubicBezTo>
                  <a:cubicBezTo>
                    <a:pt x="3" y="72"/>
                    <a:pt x="3" y="72"/>
                    <a:pt x="3" y="73"/>
                  </a:cubicBezTo>
                  <a:cubicBezTo>
                    <a:pt x="3" y="73"/>
                    <a:pt x="3" y="73"/>
                    <a:pt x="3" y="73"/>
                  </a:cubicBezTo>
                  <a:cubicBezTo>
                    <a:pt x="3" y="73"/>
                    <a:pt x="3" y="73"/>
                    <a:pt x="2" y="73"/>
                  </a:cubicBezTo>
                  <a:cubicBezTo>
                    <a:pt x="2" y="73"/>
                    <a:pt x="2" y="73"/>
                    <a:pt x="2" y="73"/>
                  </a:cubicBezTo>
                  <a:cubicBezTo>
                    <a:pt x="2" y="73"/>
                    <a:pt x="2" y="73"/>
                    <a:pt x="2" y="73"/>
                  </a:cubicBezTo>
                  <a:cubicBezTo>
                    <a:pt x="2" y="73"/>
                    <a:pt x="2" y="73"/>
                    <a:pt x="2" y="73"/>
                  </a:cubicBezTo>
                  <a:cubicBezTo>
                    <a:pt x="2" y="73"/>
                    <a:pt x="2" y="73"/>
                    <a:pt x="2" y="73"/>
                  </a:cubicBezTo>
                  <a:cubicBezTo>
                    <a:pt x="2" y="73"/>
                    <a:pt x="2" y="73"/>
                    <a:pt x="2" y="73"/>
                  </a:cubicBezTo>
                  <a:cubicBezTo>
                    <a:pt x="2" y="74"/>
                    <a:pt x="1" y="74"/>
                    <a:pt x="1" y="74"/>
                  </a:cubicBezTo>
                  <a:cubicBezTo>
                    <a:pt x="1" y="74"/>
                    <a:pt x="1" y="74"/>
                    <a:pt x="1" y="74"/>
                  </a:cubicBezTo>
                  <a:cubicBezTo>
                    <a:pt x="1" y="74"/>
                    <a:pt x="1" y="75"/>
                    <a:pt x="1" y="75"/>
                  </a:cubicBezTo>
                  <a:cubicBezTo>
                    <a:pt x="1" y="75"/>
                    <a:pt x="1" y="75"/>
                    <a:pt x="1" y="75"/>
                  </a:cubicBezTo>
                  <a:cubicBezTo>
                    <a:pt x="1" y="75"/>
                    <a:pt x="1" y="75"/>
                    <a:pt x="1" y="75"/>
                  </a:cubicBezTo>
                  <a:cubicBezTo>
                    <a:pt x="1" y="75"/>
                    <a:pt x="1" y="75"/>
                    <a:pt x="1" y="75"/>
                  </a:cubicBezTo>
                  <a:cubicBezTo>
                    <a:pt x="0" y="75"/>
                    <a:pt x="1" y="76"/>
                    <a:pt x="1" y="76"/>
                  </a:cubicBezTo>
                  <a:cubicBezTo>
                    <a:pt x="1" y="76"/>
                    <a:pt x="1" y="76"/>
                    <a:pt x="1" y="76"/>
                  </a:cubicBezTo>
                  <a:cubicBezTo>
                    <a:pt x="1" y="76"/>
                    <a:pt x="1" y="76"/>
                    <a:pt x="1" y="76"/>
                  </a:cubicBezTo>
                  <a:cubicBezTo>
                    <a:pt x="1" y="76"/>
                    <a:pt x="1" y="76"/>
                    <a:pt x="1" y="77"/>
                  </a:cubicBezTo>
                  <a:cubicBezTo>
                    <a:pt x="1" y="77"/>
                    <a:pt x="1"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2" y="77"/>
                    <a:pt x="2" y="77"/>
                    <a:pt x="2" y="77"/>
                  </a:cubicBezTo>
                  <a:cubicBezTo>
                    <a:pt x="3" y="77"/>
                    <a:pt x="3" y="77"/>
                    <a:pt x="3" y="77"/>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3" y="78"/>
                    <a:pt x="3" y="78"/>
                    <a:pt x="3" y="78"/>
                  </a:cubicBezTo>
                  <a:cubicBezTo>
                    <a:pt x="4" y="78"/>
                    <a:pt x="4" y="78"/>
                    <a:pt x="4" y="78"/>
                  </a:cubicBezTo>
                  <a:cubicBezTo>
                    <a:pt x="4" y="78"/>
                    <a:pt x="4" y="78"/>
                    <a:pt x="4" y="78"/>
                  </a:cubicBezTo>
                  <a:cubicBezTo>
                    <a:pt x="4" y="78"/>
                    <a:pt x="4" y="78"/>
                    <a:pt x="4" y="78"/>
                  </a:cubicBezTo>
                  <a:cubicBezTo>
                    <a:pt x="4" y="78"/>
                    <a:pt x="4" y="78"/>
                    <a:pt x="4" y="78"/>
                  </a:cubicBezTo>
                  <a:cubicBezTo>
                    <a:pt x="4" y="78"/>
                    <a:pt x="4" y="78"/>
                    <a:pt x="4" y="78"/>
                  </a:cubicBezTo>
                  <a:cubicBezTo>
                    <a:pt x="4" y="78"/>
                    <a:pt x="4" y="78"/>
                    <a:pt x="4" y="78"/>
                  </a:cubicBezTo>
                  <a:cubicBezTo>
                    <a:pt x="4" y="78"/>
                    <a:pt x="5" y="78"/>
                    <a:pt x="5" y="78"/>
                  </a:cubicBezTo>
                  <a:cubicBezTo>
                    <a:pt x="5" y="78"/>
                    <a:pt x="5" y="78"/>
                    <a:pt x="5" y="78"/>
                  </a:cubicBezTo>
                  <a:cubicBezTo>
                    <a:pt x="5" y="78"/>
                    <a:pt x="5" y="78"/>
                    <a:pt x="5" y="78"/>
                  </a:cubicBezTo>
                  <a:cubicBezTo>
                    <a:pt x="5" y="78"/>
                    <a:pt x="5" y="78"/>
                    <a:pt x="5" y="78"/>
                  </a:cubicBezTo>
                  <a:cubicBezTo>
                    <a:pt x="5" y="78"/>
                    <a:pt x="5" y="78"/>
                    <a:pt x="5" y="78"/>
                  </a:cubicBezTo>
                  <a:cubicBezTo>
                    <a:pt x="5" y="78"/>
                    <a:pt x="5" y="78"/>
                    <a:pt x="5" y="79"/>
                  </a:cubicBezTo>
                  <a:cubicBezTo>
                    <a:pt x="5" y="79"/>
                    <a:pt x="5" y="79"/>
                    <a:pt x="5" y="79"/>
                  </a:cubicBezTo>
                  <a:cubicBezTo>
                    <a:pt x="5" y="79"/>
                    <a:pt x="5" y="79"/>
                    <a:pt x="5" y="79"/>
                  </a:cubicBezTo>
                  <a:cubicBezTo>
                    <a:pt x="5" y="79"/>
                    <a:pt x="5" y="79"/>
                    <a:pt x="6" y="79"/>
                  </a:cubicBezTo>
                  <a:cubicBezTo>
                    <a:pt x="6" y="79"/>
                    <a:pt x="6" y="79"/>
                    <a:pt x="6" y="79"/>
                  </a:cubicBezTo>
                  <a:cubicBezTo>
                    <a:pt x="6" y="79"/>
                    <a:pt x="6" y="79"/>
                    <a:pt x="6" y="79"/>
                  </a:cubicBezTo>
                  <a:cubicBezTo>
                    <a:pt x="6" y="79"/>
                    <a:pt x="6" y="79"/>
                    <a:pt x="6" y="79"/>
                  </a:cubicBezTo>
                  <a:cubicBezTo>
                    <a:pt x="6" y="79"/>
                    <a:pt x="6" y="79"/>
                    <a:pt x="6" y="79"/>
                  </a:cubicBezTo>
                  <a:cubicBezTo>
                    <a:pt x="6" y="79"/>
                    <a:pt x="6" y="79"/>
                    <a:pt x="6" y="79"/>
                  </a:cubicBezTo>
                  <a:cubicBezTo>
                    <a:pt x="6"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7" y="79"/>
                    <a:pt x="7" y="79"/>
                  </a:cubicBezTo>
                  <a:cubicBezTo>
                    <a:pt x="7" y="79"/>
                    <a:pt x="8" y="79"/>
                    <a:pt x="8" y="79"/>
                  </a:cubicBezTo>
                  <a:cubicBezTo>
                    <a:pt x="8" y="79"/>
                    <a:pt x="8" y="79"/>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8" y="80"/>
                    <a:pt x="8" y="80"/>
                  </a:cubicBezTo>
                  <a:cubicBezTo>
                    <a:pt x="8"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9" y="80"/>
                    <a:pt x="9" y="80"/>
                    <a:pt x="9" y="80"/>
                  </a:cubicBezTo>
                  <a:cubicBezTo>
                    <a:pt x="10" y="80"/>
                    <a:pt x="10" y="80"/>
                    <a:pt x="10" y="80"/>
                  </a:cubicBezTo>
                  <a:cubicBezTo>
                    <a:pt x="10" y="80"/>
                    <a:pt x="10" y="80"/>
                    <a:pt x="10" y="80"/>
                  </a:cubicBezTo>
                  <a:cubicBezTo>
                    <a:pt x="11" y="81"/>
                    <a:pt x="12" y="81"/>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4" y="79"/>
                    <a:pt x="14" y="79"/>
                    <a:pt x="14" y="79"/>
                  </a:cubicBezTo>
                  <a:cubicBezTo>
                    <a:pt x="14" y="79"/>
                    <a:pt x="14" y="79"/>
                    <a:pt x="14" y="79"/>
                  </a:cubicBezTo>
                  <a:cubicBezTo>
                    <a:pt x="14" y="78"/>
                    <a:pt x="15" y="78"/>
                    <a:pt x="15" y="78"/>
                  </a:cubicBezTo>
                  <a:cubicBezTo>
                    <a:pt x="15" y="78"/>
                    <a:pt x="15" y="78"/>
                    <a:pt x="15" y="78"/>
                  </a:cubicBezTo>
                  <a:cubicBezTo>
                    <a:pt x="15" y="78"/>
                    <a:pt x="15" y="78"/>
                    <a:pt x="15" y="78"/>
                  </a:cubicBezTo>
                  <a:cubicBezTo>
                    <a:pt x="15" y="78"/>
                    <a:pt x="15" y="78"/>
                    <a:pt x="15" y="78"/>
                  </a:cubicBezTo>
                  <a:cubicBezTo>
                    <a:pt x="15" y="78"/>
                    <a:pt x="15" y="77"/>
                    <a:pt x="15" y="77"/>
                  </a:cubicBezTo>
                  <a:cubicBezTo>
                    <a:pt x="15" y="77"/>
                    <a:pt x="15" y="77"/>
                    <a:pt x="15" y="77"/>
                  </a:cubicBezTo>
                  <a:cubicBezTo>
                    <a:pt x="15" y="77"/>
                    <a:pt x="16" y="77"/>
                    <a:pt x="16" y="77"/>
                  </a:cubicBezTo>
                  <a:cubicBezTo>
                    <a:pt x="16" y="77"/>
                    <a:pt x="16" y="77"/>
                    <a:pt x="16" y="77"/>
                  </a:cubicBezTo>
                  <a:cubicBezTo>
                    <a:pt x="16" y="77"/>
                    <a:pt x="16" y="77"/>
                    <a:pt x="16" y="77"/>
                  </a:cubicBezTo>
                  <a:cubicBezTo>
                    <a:pt x="16" y="77"/>
                    <a:pt x="16" y="77"/>
                    <a:pt x="16" y="77"/>
                  </a:cubicBezTo>
                  <a:cubicBezTo>
                    <a:pt x="16" y="77"/>
                    <a:pt x="16" y="76"/>
                    <a:pt x="16" y="76"/>
                  </a:cubicBezTo>
                  <a:cubicBezTo>
                    <a:pt x="16" y="76"/>
                    <a:pt x="16" y="76"/>
                    <a:pt x="16" y="76"/>
                  </a:cubicBezTo>
                  <a:cubicBezTo>
                    <a:pt x="16" y="76"/>
                    <a:pt x="16" y="76"/>
                    <a:pt x="16" y="76"/>
                  </a:cubicBezTo>
                  <a:cubicBezTo>
                    <a:pt x="16" y="76"/>
                    <a:pt x="16" y="76"/>
                    <a:pt x="16" y="76"/>
                  </a:cubicBezTo>
                  <a:cubicBezTo>
                    <a:pt x="16" y="76"/>
                    <a:pt x="17" y="76"/>
                    <a:pt x="17" y="76"/>
                  </a:cubicBezTo>
                  <a:cubicBezTo>
                    <a:pt x="17" y="76"/>
                    <a:pt x="17" y="76"/>
                    <a:pt x="17" y="76"/>
                  </a:cubicBezTo>
                  <a:cubicBezTo>
                    <a:pt x="17" y="76"/>
                    <a:pt x="17" y="76"/>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7" y="75"/>
                  </a:cubicBezTo>
                  <a:cubicBezTo>
                    <a:pt x="17" y="75"/>
                    <a:pt x="17" y="75"/>
                    <a:pt x="18" y="74"/>
                  </a:cubicBezTo>
                  <a:cubicBezTo>
                    <a:pt x="18" y="74"/>
                    <a:pt x="18" y="74"/>
                    <a:pt x="18" y="74"/>
                  </a:cubicBezTo>
                  <a:cubicBezTo>
                    <a:pt x="18" y="74"/>
                    <a:pt x="18" y="74"/>
                    <a:pt x="18" y="74"/>
                  </a:cubicBezTo>
                  <a:cubicBezTo>
                    <a:pt x="18" y="74"/>
                    <a:pt x="18" y="74"/>
                    <a:pt x="18" y="74"/>
                  </a:cubicBezTo>
                  <a:cubicBezTo>
                    <a:pt x="18" y="74"/>
                    <a:pt x="18" y="74"/>
                    <a:pt x="18" y="74"/>
                  </a:cubicBezTo>
                  <a:cubicBezTo>
                    <a:pt x="18" y="74"/>
                    <a:pt x="18" y="74"/>
                    <a:pt x="18" y="74"/>
                  </a:cubicBezTo>
                  <a:cubicBezTo>
                    <a:pt x="18" y="74"/>
                    <a:pt x="18" y="74"/>
                    <a:pt x="18" y="73"/>
                  </a:cubicBezTo>
                  <a:cubicBezTo>
                    <a:pt x="18" y="73"/>
                    <a:pt x="18" y="73"/>
                    <a:pt x="18" y="73"/>
                  </a:cubicBezTo>
                  <a:cubicBezTo>
                    <a:pt x="18" y="73"/>
                    <a:pt x="18" y="73"/>
                    <a:pt x="19" y="73"/>
                  </a:cubicBezTo>
                  <a:cubicBezTo>
                    <a:pt x="19" y="73"/>
                    <a:pt x="19" y="73"/>
                    <a:pt x="19" y="73"/>
                  </a:cubicBezTo>
                  <a:cubicBezTo>
                    <a:pt x="19" y="73"/>
                    <a:pt x="19" y="73"/>
                    <a:pt x="19" y="73"/>
                  </a:cubicBezTo>
                  <a:cubicBezTo>
                    <a:pt x="19" y="73"/>
                    <a:pt x="19" y="73"/>
                    <a:pt x="19" y="73"/>
                  </a:cubicBezTo>
                  <a:cubicBezTo>
                    <a:pt x="19" y="73"/>
                    <a:pt x="19" y="73"/>
                    <a:pt x="19" y="73"/>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19" y="72"/>
                    <a:pt x="19" y="72"/>
                    <a:pt x="19" y="72"/>
                  </a:cubicBezTo>
                  <a:cubicBezTo>
                    <a:pt x="20" y="72"/>
                    <a:pt x="20" y="72"/>
                    <a:pt x="20" y="72"/>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1"/>
                    <a:pt x="20" y="71"/>
                  </a:cubicBezTo>
                  <a:cubicBezTo>
                    <a:pt x="20" y="71"/>
                    <a:pt x="20" y="70"/>
                    <a:pt x="20" y="70"/>
                  </a:cubicBezTo>
                  <a:cubicBezTo>
                    <a:pt x="20" y="70"/>
                    <a:pt x="20" y="70"/>
                    <a:pt x="20" y="70"/>
                  </a:cubicBezTo>
                  <a:cubicBezTo>
                    <a:pt x="21" y="70"/>
                    <a:pt x="21" y="70"/>
                    <a:pt x="21" y="70"/>
                  </a:cubicBezTo>
                  <a:cubicBezTo>
                    <a:pt x="21" y="70"/>
                    <a:pt x="21" y="70"/>
                    <a:pt x="21" y="70"/>
                  </a:cubicBezTo>
                  <a:cubicBezTo>
                    <a:pt x="21" y="70"/>
                    <a:pt x="21" y="70"/>
                    <a:pt x="21" y="70"/>
                  </a:cubicBezTo>
                  <a:cubicBezTo>
                    <a:pt x="21" y="70"/>
                    <a:pt x="21" y="69"/>
                    <a:pt x="21" y="69"/>
                  </a:cubicBezTo>
                  <a:cubicBezTo>
                    <a:pt x="21" y="69"/>
                    <a:pt x="21" y="69"/>
                    <a:pt x="21" y="69"/>
                  </a:cubicBezTo>
                  <a:cubicBezTo>
                    <a:pt x="21" y="69"/>
                    <a:pt x="21" y="69"/>
                    <a:pt x="21" y="69"/>
                  </a:cubicBezTo>
                  <a:cubicBezTo>
                    <a:pt x="21" y="69"/>
                    <a:pt x="21" y="69"/>
                    <a:pt x="21" y="69"/>
                  </a:cubicBezTo>
                  <a:cubicBezTo>
                    <a:pt x="21" y="69"/>
                    <a:pt x="21" y="69"/>
                    <a:pt x="21" y="69"/>
                  </a:cubicBezTo>
                  <a:cubicBezTo>
                    <a:pt x="21" y="69"/>
                    <a:pt x="22" y="69"/>
                    <a:pt x="22" y="69"/>
                  </a:cubicBezTo>
                  <a:cubicBezTo>
                    <a:pt x="22" y="69"/>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8"/>
                    <a:pt x="22" y="68"/>
                    <a:pt x="22" y="68"/>
                  </a:cubicBezTo>
                  <a:cubicBezTo>
                    <a:pt x="22" y="67"/>
                    <a:pt x="22" y="67"/>
                    <a:pt x="22" y="67"/>
                  </a:cubicBezTo>
                  <a:cubicBezTo>
                    <a:pt x="22" y="67"/>
                    <a:pt x="22" y="67"/>
                    <a:pt x="23" y="67"/>
                  </a:cubicBezTo>
                  <a:cubicBezTo>
                    <a:pt x="23" y="67"/>
                    <a:pt x="23" y="67"/>
                    <a:pt x="23" y="67"/>
                  </a:cubicBezTo>
                  <a:cubicBezTo>
                    <a:pt x="23" y="67"/>
                    <a:pt x="23" y="67"/>
                    <a:pt x="23" y="67"/>
                  </a:cubicBezTo>
                  <a:cubicBezTo>
                    <a:pt x="23" y="67"/>
                    <a:pt x="23" y="66"/>
                    <a:pt x="23" y="66"/>
                  </a:cubicBezTo>
                  <a:cubicBezTo>
                    <a:pt x="23" y="66"/>
                    <a:pt x="23" y="66"/>
                    <a:pt x="23" y="66"/>
                  </a:cubicBezTo>
                  <a:cubicBezTo>
                    <a:pt x="23" y="66"/>
                    <a:pt x="23" y="66"/>
                    <a:pt x="23" y="66"/>
                  </a:cubicBezTo>
                  <a:cubicBezTo>
                    <a:pt x="23" y="66"/>
                    <a:pt x="23" y="66"/>
                    <a:pt x="23" y="66"/>
                  </a:cubicBezTo>
                  <a:cubicBezTo>
                    <a:pt x="23" y="66"/>
                    <a:pt x="23" y="66"/>
                    <a:pt x="23" y="66"/>
                  </a:cubicBezTo>
                  <a:cubicBezTo>
                    <a:pt x="23" y="66"/>
                    <a:pt x="23" y="66"/>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5"/>
                    <a:pt x="24" y="65"/>
                  </a:cubicBezTo>
                  <a:cubicBezTo>
                    <a:pt x="24" y="65"/>
                    <a:pt x="24" y="64"/>
                    <a:pt x="24" y="64"/>
                  </a:cubicBezTo>
                  <a:cubicBezTo>
                    <a:pt x="24" y="64"/>
                    <a:pt x="24" y="64"/>
                    <a:pt x="24" y="64"/>
                  </a:cubicBezTo>
                  <a:cubicBezTo>
                    <a:pt x="24" y="64"/>
                    <a:pt x="24" y="64"/>
                    <a:pt x="24" y="64"/>
                  </a:cubicBezTo>
                  <a:cubicBezTo>
                    <a:pt x="24" y="64"/>
                    <a:pt x="24" y="64"/>
                    <a:pt x="25" y="64"/>
                  </a:cubicBezTo>
                  <a:cubicBezTo>
                    <a:pt x="25" y="64"/>
                    <a:pt x="25" y="64"/>
                    <a:pt x="25" y="64"/>
                  </a:cubicBezTo>
                  <a:cubicBezTo>
                    <a:pt x="25" y="64"/>
                    <a:pt x="25" y="64"/>
                    <a:pt x="25" y="64"/>
                  </a:cubicBezTo>
                  <a:cubicBezTo>
                    <a:pt x="25" y="64"/>
                    <a:pt x="25" y="64"/>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3"/>
                  </a:cubicBezTo>
                  <a:cubicBezTo>
                    <a:pt x="25" y="63"/>
                    <a:pt x="25" y="63"/>
                    <a:pt x="25" y="62"/>
                  </a:cubicBezTo>
                  <a:cubicBezTo>
                    <a:pt x="25" y="62"/>
                    <a:pt x="25" y="62"/>
                    <a:pt x="25" y="62"/>
                  </a:cubicBezTo>
                  <a:cubicBezTo>
                    <a:pt x="25" y="62"/>
                    <a:pt x="25" y="62"/>
                    <a:pt x="25" y="62"/>
                  </a:cubicBezTo>
                  <a:cubicBezTo>
                    <a:pt x="25" y="62"/>
                    <a:pt x="25" y="62"/>
                    <a:pt x="26" y="62"/>
                  </a:cubicBezTo>
                  <a:cubicBezTo>
                    <a:pt x="26" y="62"/>
                    <a:pt x="26" y="62"/>
                    <a:pt x="26" y="62"/>
                  </a:cubicBezTo>
                  <a:cubicBezTo>
                    <a:pt x="26" y="62"/>
                    <a:pt x="26" y="62"/>
                    <a:pt x="26" y="62"/>
                  </a:cubicBezTo>
                  <a:cubicBezTo>
                    <a:pt x="26" y="62"/>
                    <a:pt x="26" y="62"/>
                    <a:pt x="26" y="62"/>
                  </a:cubicBezTo>
                  <a:cubicBezTo>
                    <a:pt x="26" y="62"/>
                    <a:pt x="26" y="62"/>
                    <a:pt x="26" y="62"/>
                  </a:cubicBezTo>
                  <a:cubicBezTo>
                    <a:pt x="26" y="62"/>
                    <a:pt x="26" y="62"/>
                    <a:pt x="26" y="61"/>
                  </a:cubicBezTo>
                  <a:cubicBezTo>
                    <a:pt x="26" y="61"/>
                    <a:pt x="26" y="61"/>
                    <a:pt x="26" y="61"/>
                  </a:cubicBezTo>
                  <a:cubicBezTo>
                    <a:pt x="26" y="61"/>
                    <a:pt x="26" y="61"/>
                    <a:pt x="26" y="61"/>
                  </a:cubicBezTo>
                  <a:cubicBezTo>
                    <a:pt x="26" y="61"/>
                    <a:pt x="26" y="61"/>
                    <a:pt x="26" y="61"/>
                  </a:cubicBezTo>
                  <a:cubicBezTo>
                    <a:pt x="26" y="61"/>
                    <a:pt x="26" y="61"/>
                    <a:pt x="26" y="61"/>
                  </a:cubicBezTo>
                  <a:cubicBezTo>
                    <a:pt x="26" y="61"/>
                    <a:pt x="26" y="61"/>
                    <a:pt x="26" y="61"/>
                  </a:cubicBezTo>
                  <a:cubicBezTo>
                    <a:pt x="26" y="61"/>
                    <a:pt x="26" y="61"/>
                    <a:pt x="26"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60"/>
                    <a:pt x="27" y="60"/>
                    <a:pt x="27" y="60"/>
                  </a:cubicBezTo>
                  <a:cubicBezTo>
                    <a:pt x="27" y="59"/>
                    <a:pt x="27" y="59"/>
                    <a:pt x="27" y="59"/>
                  </a:cubicBezTo>
                  <a:cubicBezTo>
                    <a:pt x="27" y="59"/>
                    <a:pt x="27" y="59"/>
                    <a:pt x="27" y="59"/>
                  </a:cubicBezTo>
                  <a:cubicBezTo>
                    <a:pt x="27" y="59"/>
                    <a:pt x="27" y="59"/>
                    <a:pt x="27" y="59"/>
                  </a:cubicBezTo>
                  <a:cubicBezTo>
                    <a:pt x="27" y="59"/>
                    <a:pt x="27" y="59"/>
                    <a:pt x="27" y="59"/>
                  </a:cubicBezTo>
                  <a:cubicBezTo>
                    <a:pt x="27" y="59"/>
                    <a:pt x="28" y="59"/>
                    <a:pt x="28" y="59"/>
                  </a:cubicBezTo>
                  <a:cubicBezTo>
                    <a:pt x="28" y="59"/>
                    <a:pt x="28" y="59"/>
                    <a:pt x="28" y="59"/>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8"/>
                    <a:pt x="28" y="58"/>
                  </a:cubicBezTo>
                  <a:cubicBezTo>
                    <a:pt x="28" y="58"/>
                    <a:pt x="28" y="57"/>
                    <a:pt x="28" y="57"/>
                  </a:cubicBezTo>
                  <a:cubicBezTo>
                    <a:pt x="28" y="57"/>
                    <a:pt x="28" y="57"/>
                    <a:pt x="28" y="57"/>
                  </a:cubicBezTo>
                  <a:cubicBezTo>
                    <a:pt x="28" y="57"/>
                    <a:pt x="28" y="57"/>
                    <a:pt x="29" y="57"/>
                  </a:cubicBezTo>
                  <a:cubicBezTo>
                    <a:pt x="29" y="57"/>
                    <a:pt x="29" y="57"/>
                    <a:pt x="29" y="57"/>
                  </a:cubicBezTo>
                  <a:cubicBezTo>
                    <a:pt x="29" y="57"/>
                    <a:pt x="29" y="57"/>
                    <a:pt x="29" y="57"/>
                  </a:cubicBezTo>
                  <a:cubicBezTo>
                    <a:pt x="29" y="57"/>
                    <a:pt x="29" y="56"/>
                    <a:pt x="29" y="56"/>
                  </a:cubicBezTo>
                  <a:cubicBezTo>
                    <a:pt x="29" y="56"/>
                    <a:pt x="29" y="56"/>
                    <a:pt x="29" y="56"/>
                  </a:cubicBezTo>
                  <a:cubicBezTo>
                    <a:pt x="29" y="56"/>
                    <a:pt x="29" y="56"/>
                    <a:pt x="29" y="56"/>
                  </a:cubicBezTo>
                  <a:cubicBezTo>
                    <a:pt x="29" y="56"/>
                    <a:pt x="29" y="56"/>
                    <a:pt x="29" y="56"/>
                  </a:cubicBezTo>
                  <a:cubicBezTo>
                    <a:pt x="29" y="56"/>
                    <a:pt x="29" y="56"/>
                    <a:pt x="29" y="56"/>
                  </a:cubicBezTo>
                  <a:cubicBezTo>
                    <a:pt x="29" y="55"/>
                    <a:pt x="29" y="55"/>
                    <a:pt x="29" y="55"/>
                  </a:cubicBezTo>
                  <a:cubicBezTo>
                    <a:pt x="29" y="55"/>
                    <a:pt x="29" y="55"/>
                    <a:pt x="29" y="55"/>
                  </a:cubicBezTo>
                  <a:cubicBezTo>
                    <a:pt x="29"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5"/>
                    <a:pt x="30" y="55"/>
                    <a:pt x="30" y="55"/>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0" y="54"/>
                    <a:pt x="30" y="54"/>
                    <a:pt x="30" y="54"/>
                  </a:cubicBezTo>
                  <a:cubicBezTo>
                    <a:pt x="31" y="54"/>
                    <a:pt x="31" y="54"/>
                    <a:pt x="31" y="54"/>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3"/>
                  </a:cubicBezTo>
                  <a:cubicBezTo>
                    <a:pt x="31" y="53"/>
                    <a:pt x="31" y="53"/>
                    <a:pt x="31" y="52"/>
                  </a:cubicBezTo>
                  <a:cubicBezTo>
                    <a:pt x="31" y="52"/>
                    <a:pt x="31" y="52"/>
                    <a:pt x="31" y="52"/>
                  </a:cubicBezTo>
                  <a:cubicBezTo>
                    <a:pt x="31" y="52"/>
                    <a:pt x="31" y="52"/>
                    <a:pt x="31" y="52"/>
                  </a:cubicBezTo>
                  <a:cubicBezTo>
                    <a:pt x="31" y="52"/>
                    <a:pt x="31" y="52"/>
                    <a:pt x="31" y="52"/>
                  </a:cubicBezTo>
                  <a:cubicBezTo>
                    <a:pt x="31" y="52"/>
                    <a:pt x="31" y="52"/>
                    <a:pt x="31" y="52"/>
                  </a:cubicBezTo>
                  <a:cubicBezTo>
                    <a:pt x="32" y="52"/>
                    <a:pt x="32" y="52"/>
                    <a:pt x="32" y="52"/>
                  </a:cubicBezTo>
                  <a:cubicBezTo>
                    <a:pt x="32" y="52"/>
                    <a:pt x="32" y="51"/>
                    <a:pt x="32" y="51"/>
                  </a:cubicBezTo>
                  <a:cubicBezTo>
                    <a:pt x="32" y="51"/>
                    <a:pt x="32" y="51"/>
                    <a:pt x="32" y="51"/>
                  </a:cubicBezTo>
                  <a:cubicBezTo>
                    <a:pt x="32" y="51"/>
                    <a:pt x="32" y="51"/>
                    <a:pt x="32" y="51"/>
                  </a:cubicBezTo>
                  <a:cubicBezTo>
                    <a:pt x="32" y="51"/>
                    <a:pt x="32" y="51"/>
                    <a:pt x="32" y="51"/>
                  </a:cubicBezTo>
                  <a:cubicBezTo>
                    <a:pt x="32" y="51"/>
                    <a:pt x="32" y="51"/>
                    <a:pt x="32" y="50"/>
                  </a:cubicBezTo>
                  <a:cubicBezTo>
                    <a:pt x="32" y="50"/>
                    <a:pt x="32" y="50"/>
                    <a:pt x="32" y="50"/>
                  </a:cubicBezTo>
                  <a:cubicBezTo>
                    <a:pt x="32" y="50"/>
                    <a:pt x="32" y="50"/>
                    <a:pt x="32" y="50"/>
                  </a:cubicBezTo>
                  <a:cubicBezTo>
                    <a:pt x="32" y="50"/>
                    <a:pt x="32" y="50"/>
                    <a:pt x="32" y="50"/>
                  </a:cubicBezTo>
                  <a:cubicBezTo>
                    <a:pt x="32" y="50"/>
                    <a:pt x="32" y="50"/>
                    <a:pt x="32" y="50"/>
                  </a:cubicBezTo>
                  <a:cubicBezTo>
                    <a:pt x="32" y="50"/>
                    <a:pt x="33" y="50"/>
                    <a:pt x="33" y="50"/>
                  </a:cubicBezTo>
                  <a:cubicBezTo>
                    <a:pt x="33" y="50"/>
                    <a:pt x="33" y="50"/>
                    <a:pt x="33" y="50"/>
                  </a:cubicBezTo>
                  <a:cubicBezTo>
                    <a:pt x="33" y="50"/>
                    <a:pt x="33" y="50"/>
                    <a:pt x="33" y="50"/>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9"/>
                  </a:cubicBezTo>
                  <a:cubicBezTo>
                    <a:pt x="33" y="49"/>
                    <a:pt x="33" y="49"/>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4" y="48"/>
                    <a:pt x="34" y="48"/>
                    <a:pt x="34" y="48"/>
                  </a:cubicBezTo>
                  <a:cubicBezTo>
                    <a:pt x="34" y="48"/>
                    <a:pt x="34" y="48"/>
                    <a:pt x="34" y="48"/>
                  </a:cubicBezTo>
                  <a:cubicBezTo>
                    <a:pt x="34" y="48"/>
                    <a:pt x="34" y="48"/>
                    <a:pt x="34" y="48"/>
                  </a:cubicBezTo>
                  <a:cubicBezTo>
                    <a:pt x="34" y="49"/>
                    <a:pt x="34" y="50"/>
                    <a:pt x="34" y="51"/>
                  </a:cubicBezTo>
                  <a:cubicBezTo>
                    <a:pt x="34" y="51"/>
                    <a:pt x="34" y="52"/>
                    <a:pt x="34" y="52"/>
                  </a:cubicBezTo>
                  <a:cubicBezTo>
                    <a:pt x="34" y="53"/>
                    <a:pt x="34" y="53"/>
                    <a:pt x="34" y="53"/>
                  </a:cubicBezTo>
                  <a:cubicBezTo>
                    <a:pt x="34" y="53"/>
                    <a:pt x="34" y="53"/>
                    <a:pt x="34" y="54"/>
                  </a:cubicBezTo>
                  <a:cubicBezTo>
                    <a:pt x="34" y="54"/>
                    <a:pt x="34" y="54"/>
                    <a:pt x="34" y="54"/>
                  </a:cubicBezTo>
                  <a:cubicBezTo>
                    <a:pt x="34" y="54"/>
                    <a:pt x="34" y="54"/>
                    <a:pt x="34" y="54"/>
                  </a:cubicBezTo>
                  <a:cubicBezTo>
                    <a:pt x="34" y="54"/>
                    <a:pt x="34" y="54"/>
                    <a:pt x="34" y="54"/>
                  </a:cubicBezTo>
                  <a:cubicBezTo>
                    <a:pt x="34" y="55"/>
                    <a:pt x="34" y="55"/>
                    <a:pt x="34" y="55"/>
                  </a:cubicBezTo>
                  <a:cubicBezTo>
                    <a:pt x="34" y="55"/>
                    <a:pt x="34" y="55"/>
                    <a:pt x="34" y="55"/>
                  </a:cubicBezTo>
                  <a:cubicBezTo>
                    <a:pt x="34" y="56"/>
                    <a:pt x="34" y="56"/>
                    <a:pt x="34" y="56"/>
                  </a:cubicBezTo>
                  <a:cubicBezTo>
                    <a:pt x="34" y="56"/>
                    <a:pt x="34" y="56"/>
                    <a:pt x="34" y="56"/>
                  </a:cubicBezTo>
                  <a:cubicBezTo>
                    <a:pt x="34" y="57"/>
                    <a:pt x="34" y="57"/>
                    <a:pt x="34" y="57"/>
                  </a:cubicBezTo>
                  <a:cubicBezTo>
                    <a:pt x="34" y="58"/>
                    <a:pt x="34" y="59"/>
                    <a:pt x="34" y="60"/>
                  </a:cubicBezTo>
                  <a:cubicBezTo>
                    <a:pt x="34" y="60"/>
                    <a:pt x="34" y="60"/>
                    <a:pt x="34" y="60"/>
                  </a:cubicBezTo>
                  <a:cubicBezTo>
                    <a:pt x="34" y="60"/>
                    <a:pt x="34" y="61"/>
                    <a:pt x="34" y="61"/>
                  </a:cubicBezTo>
                  <a:cubicBezTo>
                    <a:pt x="33" y="63"/>
                    <a:pt x="33" y="64"/>
                    <a:pt x="33" y="65"/>
                  </a:cubicBezTo>
                  <a:cubicBezTo>
                    <a:pt x="33" y="65"/>
                    <a:pt x="33" y="65"/>
                    <a:pt x="33" y="65"/>
                  </a:cubicBezTo>
                  <a:cubicBezTo>
                    <a:pt x="33" y="66"/>
                    <a:pt x="33" y="66"/>
                    <a:pt x="33" y="66"/>
                  </a:cubicBezTo>
                  <a:cubicBezTo>
                    <a:pt x="33" y="66"/>
                    <a:pt x="33" y="66"/>
                    <a:pt x="33" y="66"/>
                  </a:cubicBezTo>
                  <a:cubicBezTo>
                    <a:pt x="33" y="66"/>
                    <a:pt x="33" y="67"/>
                    <a:pt x="33" y="67"/>
                  </a:cubicBezTo>
                  <a:cubicBezTo>
                    <a:pt x="33" y="67"/>
                    <a:pt x="33" y="67"/>
                    <a:pt x="33" y="67"/>
                  </a:cubicBezTo>
                  <a:cubicBezTo>
                    <a:pt x="33" y="67"/>
                    <a:pt x="33" y="67"/>
                    <a:pt x="33" y="68"/>
                  </a:cubicBezTo>
                  <a:cubicBezTo>
                    <a:pt x="33" y="68"/>
                    <a:pt x="33" y="68"/>
                    <a:pt x="33" y="68"/>
                  </a:cubicBezTo>
                  <a:cubicBezTo>
                    <a:pt x="33" y="68"/>
                    <a:pt x="33" y="68"/>
                    <a:pt x="33" y="68"/>
                  </a:cubicBezTo>
                  <a:cubicBezTo>
                    <a:pt x="33" y="68"/>
                    <a:pt x="33" y="68"/>
                    <a:pt x="33" y="68"/>
                  </a:cubicBezTo>
                  <a:cubicBezTo>
                    <a:pt x="33" y="69"/>
                    <a:pt x="33" y="69"/>
                    <a:pt x="33" y="69"/>
                  </a:cubicBezTo>
                  <a:cubicBezTo>
                    <a:pt x="33" y="69"/>
                    <a:pt x="33" y="69"/>
                    <a:pt x="33" y="69"/>
                  </a:cubicBezTo>
                  <a:cubicBezTo>
                    <a:pt x="33" y="69"/>
                    <a:pt x="33" y="70"/>
                    <a:pt x="33" y="70"/>
                  </a:cubicBezTo>
                  <a:cubicBezTo>
                    <a:pt x="33" y="70"/>
                    <a:pt x="33" y="70"/>
                    <a:pt x="33" y="70"/>
                  </a:cubicBezTo>
                  <a:cubicBezTo>
                    <a:pt x="33" y="70"/>
                    <a:pt x="33" y="70"/>
                    <a:pt x="33" y="70"/>
                  </a:cubicBezTo>
                  <a:cubicBezTo>
                    <a:pt x="33" y="70"/>
                    <a:pt x="33" y="70"/>
                    <a:pt x="33" y="70"/>
                  </a:cubicBezTo>
                  <a:cubicBezTo>
                    <a:pt x="33" y="71"/>
                    <a:pt x="33" y="71"/>
                    <a:pt x="33" y="71"/>
                  </a:cubicBezTo>
                  <a:cubicBezTo>
                    <a:pt x="33" y="71"/>
                    <a:pt x="33" y="71"/>
                    <a:pt x="33" y="71"/>
                  </a:cubicBezTo>
                  <a:cubicBezTo>
                    <a:pt x="33" y="71"/>
                    <a:pt x="33" y="72"/>
                    <a:pt x="33" y="72"/>
                  </a:cubicBezTo>
                  <a:cubicBezTo>
                    <a:pt x="33" y="72"/>
                    <a:pt x="33" y="72"/>
                    <a:pt x="33" y="72"/>
                  </a:cubicBezTo>
                  <a:cubicBezTo>
                    <a:pt x="33" y="72"/>
                    <a:pt x="33" y="72"/>
                    <a:pt x="33" y="72"/>
                  </a:cubicBezTo>
                  <a:cubicBezTo>
                    <a:pt x="33" y="72"/>
                    <a:pt x="33" y="72"/>
                    <a:pt x="32" y="72"/>
                  </a:cubicBezTo>
                  <a:cubicBezTo>
                    <a:pt x="32" y="73"/>
                    <a:pt x="32" y="73"/>
                    <a:pt x="32" y="73"/>
                  </a:cubicBezTo>
                  <a:cubicBezTo>
                    <a:pt x="32" y="73"/>
                    <a:pt x="32" y="73"/>
                    <a:pt x="32" y="73"/>
                  </a:cubicBezTo>
                  <a:cubicBezTo>
                    <a:pt x="32" y="73"/>
                    <a:pt x="32" y="74"/>
                    <a:pt x="32" y="74"/>
                  </a:cubicBezTo>
                  <a:cubicBezTo>
                    <a:pt x="32" y="74"/>
                    <a:pt x="32" y="74"/>
                    <a:pt x="32" y="74"/>
                  </a:cubicBezTo>
                  <a:cubicBezTo>
                    <a:pt x="32" y="74"/>
                    <a:pt x="32" y="74"/>
                    <a:pt x="32" y="75"/>
                  </a:cubicBezTo>
                  <a:cubicBezTo>
                    <a:pt x="32" y="75"/>
                    <a:pt x="32" y="75"/>
                    <a:pt x="32" y="75"/>
                  </a:cubicBezTo>
                  <a:cubicBezTo>
                    <a:pt x="32" y="75"/>
                    <a:pt x="32" y="75"/>
                    <a:pt x="32" y="75"/>
                  </a:cubicBezTo>
                  <a:cubicBezTo>
                    <a:pt x="32" y="75"/>
                    <a:pt x="32" y="75"/>
                    <a:pt x="32" y="75"/>
                  </a:cubicBezTo>
                  <a:cubicBezTo>
                    <a:pt x="32" y="75"/>
                    <a:pt x="32" y="76"/>
                    <a:pt x="32" y="76"/>
                  </a:cubicBezTo>
                  <a:cubicBezTo>
                    <a:pt x="32" y="76"/>
                    <a:pt x="32" y="76"/>
                    <a:pt x="32" y="76"/>
                  </a:cubicBezTo>
                  <a:cubicBezTo>
                    <a:pt x="32" y="76"/>
                    <a:pt x="32" y="76"/>
                    <a:pt x="32" y="76"/>
                  </a:cubicBezTo>
                  <a:cubicBezTo>
                    <a:pt x="32" y="76"/>
                    <a:pt x="32" y="76"/>
                    <a:pt x="32" y="76"/>
                  </a:cubicBezTo>
                  <a:cubicBezTo>
                    <a:pt x="32" y="77"/>
                    <a:pt x="32" y="77"/>
                    <a:pt x="32" y="77"/>
                  </a:cubicBezTo>
                  <a:cubicBezTo>
                    <a:pt x="32" y="77"/>
                    <a:pt x="32" y="77"/>
                    <a:pt x="32" y="77"/>
                  </a:cubicBezTo>
                  <a:cubicBezTo>
                    <a:pt x="32" y="78"/>
                    <a:pt x="32" y="78"/>
                    <a:pt x="32" y="79"/>
                  </a:cubicBezTo>
                  <a:cubicBezTo>
                    <a:pt x="32" y="79"/>
                    <a:pt x="32" y="80"/>
                    <a:pt x="31" y="81"/>
                  </a:cubicBezTo>
                  <a:cubicBezTo>
                    <a:pt x="31" y="81"/>
                    <a:pt x="31" y="81"/>
                    <a:pt x="31" y="81"/>
                  </a:cubicBezTo>
                  <a:cubicBezTo>
                    <a:pt x="31" y="81"/>
                    <a:pt x="31" y="81"/>
                    <a:pt x="31" y="81"/>
                  </a:cubicBezTo>
                  <a:cubicBezTo>
                    <a:pt x="31" y="81"/>
                    <a:pt x="31" y="82"/>
                    <a:pt x="31" y="82"/>
                  </a:cubicBezTo>
                  <a:cubicBezTo>
                    <a:pt x="31" y="82"/>
                    <a:pt x="31" y="82"/>
                    <a:pt x="31" y="82"/>
                  </a:cubicBezTo>
                  <a:cubicBezTo>
                    <a:pt x="31" y="82"/>
                    <a:pt x="31" y="82"/>
                    <a:pt x="31" y="82"/>
                  </a:cubicBezTo>
                  <a:cubicBezTo>
                    <a:pt x="31" y="82"/>
                    <a:pt x="31" y="82"/>
                    <a:pt x="31" y="82"/>
                  </a:cubicBezTo>
                  <a:cubicBezTo>
                    <a:pt x="31" y="82"/>
                    <a:pt x="31" y="83"/>
                    <a:pt x="31" y="83"/>
                  </a:cubicBezTo>
                  <a:cubicBezTo>
                    <a:pt x="31" y="84"/>
                    <a:pt x="31" y="85"/>
                    <a:pt x="31" y="86"/>
                  </a:cubicBezTo>
                  <a:cubicBezTo>
                    <a:pt x="31" y="86"/>
                    <a:pt x="31" y="86"/>
                    <a:pt x="31" y="87"/>
                  </a:cubicBezTo>
                  <a:cubicBezTo>
                    <a:pt x="31" y="87"/>
                    <a:pt x="31" y="88"/>
                    <a:pt x="30" y="89"/>
                  </a:cubicBezTo>
                  <a:cubicBezTo>
                    <a:pt x="30" y="89"/>
                    <a:pt x="30" y="89"/>
                    <a:pt x="30" y="89"/>
                  </a:cubicBezTo>
                  <a:cubicBezTo>
                    <a:pt x="30" y="89"/>
                    <a:pt x="30" y="89"/>
                    <a:pt x="30" y="89"/>
                  </a:cubicBezTo>
                  <a:cubicBezTo>
                    <a:pt x="30" y="90"/>
                    <a:pt x="30" y="91"/>
                    <a:pt x="30" y="92"/>
                  </a:cubicBezTo>
                  <a:cubicBezTo>
                    <a:pt x="30" y="93"/>
                    <a:pt x="30" y="93"/>
                    <a:pt x="30" y="94"/>
                  </a:cubicBezTo>
                  <a:cubicBezTo>
                    <a:pt x="30" y="94"/>
                    <a:pt x="30" y="95"/>
                    <a:pt x="30" y="95"/>
                  </a:cubicBezTo>
                  <a:cubicBezTo>
                    <a:pt x="30" y="95"/>
                    <a:pt x="30" y="95"/>
                    <a:pt x="30" y="95"/>
                  </a:cubicBezTo>
                  <a:cubicBezTo>
                    <a:pt x="31" y="96"/>
                    <a:pt x="31" y="96"/>
                    <a:pt x="32" y="97"/>
                  </a:cubicBezTo>
                  <a:cubicBezTo>
                    <a:pt x="33" y="97"/>
                    <a:pt x="33" y="97"/>
                    <a:pt x="34" y="97"/>
                  </a:cubicBezTo>
                  <a:cubicBezTo>
                    <a:pt x="34" y="97"/>
                    <a:pt x="35" y="97"/>
                    <a:pt x="36" y="97"/>
                  </a:cubicBezTo>
                  <a:cubicBezTo>
                    <a:pt x="36" y="97"/>
                    <a:pt x="37" y="97"/>
                    <a:pt x="38" y="97"/>
                  </a:cubicBezTo>
                  <a:cubicBezTo>
                    <a:pt x="38" y="97"/>
                    <a:pt x="38" y="97"/>
                    <a:pt x="38" y="97"/>
                  </a:cubicBezTo>
                  <a:cubicBezTo>
                    <a:pt x="38" y="97"/>
                    <a:pt x="38" y="97"/>
                    <a:pt x="38" y="97"/>
                  </a:cubicBezTo>
                  <a:cubicBezTo>
                    <a:pt x="39" y="97"/>
                    <a:pt x="39" y="97"/>
                    <a:pt x="40" y="97"/>
                  </a:cubicBezTo>
                  <a:cubicBezTo>
                    <a:pt x="41" y="97"/>
                    <a:pt x="42" y="97"/>
                    <a:pt x="43" y="97"/>
                  </a:cubicBezTo>
                  <a:cubicBezTo>
                    <a:pt x="43" y="97"/>
                    <a:pt x="43" y="97"/>
                    <a:pt x="43" y="97"/>
                  </a:cubicBezTo>
                  <a:cubicBezTo>
                    <a:pt x="44" y="97"/>
                    <a:pt x="44" y="97"/>
                    <a:pt x="44" y="97"/>
                  </a:cubicBezTo>
                  <a:cubicBezTo>
                    <a:pt x="44" y="97"/>
                    <a:pt x="44" y="97"/>
                    <a:pt x="44" y="97"/>
                  </a:cubicBezTo>
                  <a:cubicBezTo>
                    <a:pt x="44" y="97"/>
                    <a:pt x="44" y="97"/>
                    <a:pt x="44" y="97"/>
                  </a:cubicBezTo>
                  <a:cubicBezTo>
                    <a:pt x="44" y="97"/>
                    <a:pt x="44" y="97"/>
                    <a:pt x="44" y="97"/>
                  </a:cubicBezTo>
                  <a:cubicBezTo>
                    <a:pt x="44" y="97"/>
                    <a:pt x="45" y="97"/>
                    <a:pt x="45" y="97"/>
                  </a:cubicBezTo>
                  <a:cubicBezTo>
                    <a:pt x="45" y="96"/>
                    <a:pt x="45" y="96"/>
                    <a:pt x="45" y="96"/>
                  </a:cubicBezTo>
                  <a:cubicBezTo>
                    <a:pt x="45" y="96"/>
                    <a:pt x="45" y="96"/>
                    <a:pt x="45" y="96"/>
                  </a:cubicBezTo>
                  <a:cubicBezTo>
                    <a:pt x="45" y="96"/>
                    <a:pt x="45" y="96"/>
                    <a:pt x="45" y="96"/>
                  </a:cubicBezTo>
                  <a:cubicBezTo>
                    <a:pt x="45" y="96"/>
                    <a:pt x="45" y="96"/>
                    <a:pt x="45" y="96"/>
                  </a:cubicBezTo>
                  <a:cubicBezTo>
                    <a:pt x="45" y="96"/>
                    <a:pt x="45" y="95"/>
                    <a:pt x="45" y="95"/>
                  </a:cubicBezTo>
                  <a:cubicBezTo>
                    <a:pt x="45" y="95"/>
                    <a:pt x="45" y="95"/>
                    <a:pt x="45" y="95"/>
                  </a:cubicBezTo>
                  <a:cubicBezTo>
                    <a:pt x="45" y="92"/>
                    <a:pt x="45" y="89"/>
                    <a:pt x="45" y="86"/>
                  </a:cubicBezTo>
                  <a:cubicBezTo>
                    <a:pt x="45" y="85"/>
                    <a:pt x="45" y="85"/>
                    <a:pt x="45" y="84"/>
                  </a:cubicBezTo>
                  <a:cubicBezTo>
                    <a:pt x="46" y="83"/>
                    <a:pt x="45" y="82"/>
                    <a:pt x="45" y="81"/>
                  </a:cubicBezTo>
                  <a:cubicBezTo>
                    <a:pt x="46" y="81"/>
                    <a:pt x="46" y="80"/>
                    <a:pt x="46" y="80"/>
                  </a:cubicBezTo>
                  <a:cubicBezTo>
                    <a:pt x="46" y="80"/>
                    <a:pt x="46" y="79"/>
                    <a:pt x="46" y="79"/>
                  </a:cubicBezTo>
                  <a:cubicBezTo>
                    <a:pt x="46" y="79"/>
                    <a:pt x="46" y="79"/>
                    <a:pt x="46" y="79"/>
                  </a:cubicBezTo>
                  <a:cubicBezTo>
                    <a:pt x="46" y="79"/>
                    <a:pt x="46" y="79"/>
                    <a:pt x="46" y="79"/>
                  </a:cubicBezTo>
                  <a:cubicBezTo>
                    <a:pt x="46" y="78"/>
                    <a:pt x="46" y="78"/>
                    <a:pt x="46" y="77"/>
                  </a:cubicBezTo>
                  <a:cubicBezTo>
                    <a:pt x="46" y="76"/>
                    <a:pt x="46" y="75"/>
                    <a:pt x="46" y="74"/>
                  </a:cubicBezTo>
                  <a:cubicBezTo>
                    <a:pt x="46" y="74"/>
                    <a:pt x="46" y="74"/>
                    <a:pt x="46" y="74"/>
                  </a:cubicBezTo>
                  <a:cubicBezTo>
                    <a:pt x="46" y="73"/>
                    <a:pt x="46" y="73"/>
                    <a:pt x="46" y="72"/>
                  </a:cubicBezTo>
                  <a:cubicBezTo>
                    <a:pt x="46" y="72"/>
                    <a:pt x="46" y="72"/>
                    <a:pt x="46" y="72"/>
                  </a:cubicBezTo>
                  <a:cubicBezTo>
                    <a:pt x="46" y="72"/>
                    <a:pt x="46" y="71"/>
                    <a:pt x="46" y="70"/>
                  </a:cubicBezTo>
                  <a:cubicBezTo>
                    <a:pt x="46" y="70"/>
                    <a:pt x="46" y="69"/>
                    <a:pt x="46" y="68"/>
                  </a:cubicBezTo>
                  <a:cubicBezTo>
                    <a:pt x="46" y="68"/>
                    <a:pt x="46" y="68"/>
                    <a:pt x="46" y="68"/>
                  </a:cubicBezTo>
                  <a:cubicBezTo>
                    <a:pt x="46" y="68"/>
                    <a:pt x="46" y="68"/>
                    <a:pt x="46" y="68"/>
                  </a:cubicBezTo>
                  <a:cubicBezTo>
                    <a:pt x="46" y="67"/>
                    <a:pt x="46" y="66"/>
                    <a:pt x="46" y="65"/>
                  </a:cubicBezTo>
                  <a:cubicBezTo>
                    <a:pt x="46" y="65"/>
                    <a:pt x="46" y="65"/>
                    <a:pt x="46" y="64"/>
                  </a:cubicBezTo>
                  <a:cubicBezTo>
                    <a:pt x="46" y="64"/>
                    <a:pt x="46" y="64"/>
                    <a:pt x="46" y="64"/>
                  </a:cubicBezTo>
                  <a:cubicBezTo>
                    <a:pt x="46" y="64"/>
                    <a:pt x="46" y="64"/>
                    <a:pt x="46" y="63"/>
                  </a:cubicBezTo>
                  <a:cubicBezTo>
                    <a:pt x="46" y="63"/>
                    <a:pt x="46" y="63"/>
                    <a:pt x="46" y="63"/>
                  </a:cubicBezTo>
                  <a:cubicBezTo>
                    <a:pt x="46" y="63"/>
                    <a:pt x="46" y="63"/>
                    <a:pt x="46" y="63"/>
                  </a:cubicBezTo>
                  <a:cubicBezTo>
                    <a:pt x="46" y="63"/>
                    <a:pt x="46" y="63"/>
                    <a:pt x="46" y="63"/>
                  </a:cubicBezTo>
                  <a:cubicBezTo>
                    <a:pt x="46" y="62"/>
                    <a:pt x="46" y="62"/>
                    <a:pt x="46" y="62"/>
                  </a:cubicBezTo>
                  <a:cubicBezTo>
                    <a:pt x="46" y="61"/>
                    <a:pt x="46" y="61"/>
                    <a:pt x="46" y="60"/>
                  </a:cubicBezTo>
                  <a:cubicBezTo>
                    <a:pt x="46" y="60"/>
                    <a:pt x="46" y="60"/>
                    <a:pt x="47" y="60"/>
                  </a:cubicBezTo>
                  <a:cubicBezTo>
                    <a:pt x="47" y="60"/>
                    <a:pt x="47" y="59"/>
                    <a:pt x="47" y="59"/>
                  </a:cubicBezTo>
                  <a:cubicBezTo>
                    <a:pt x="47" y="59"/>
                    <a:pt x="47" y="59"/>
                    <a:pt x="47" y="59"/>
                  </a:cubicBezTo>
                  <a:cubicBezTo>
                    <a:pt x="47" y="59"/>
                    <a:pt x="47" y="59"/>
                    <a:pt x="47" y="59"/>
                  </a:cubicBezTo>
                  <a:cubicBezTo>
                    <a:pt x="47" y="58"/>
                    <a:pt x="47" y="58"/>
                    <a:pt x="47" y="57"/>
                  </a:cubicBezTo>
                  <a:cubicBezTo>
                    <a:pt x="47" y="57"/>
                    <a:pt x="47" y="57"/>
                    <a:pt x="47" y="57"/>
                  </a:cubicBezTo>
                  <a:cubicBezTo>
                    <a:pt x="47" y="56"/>
                    <a:pt x="47" y="55"/>
                    <a:pt x="47" y="54"/>
                  </a:cubicBezTo>
                  <a:cubicBezTo>
                    <a:pt x="47" y="54"/>
                    <a:pt x="47" y="54"/>
                    <a:pt x="47" y="54"/>
                  </a:cubicBezTo>
                  <a:cubicBezTo>
                    <a:pt x="47" y="54"/>
                    <a:pt x="47" y="53"/>
                    <a:pt x="47" y="52"/>
                  </a:cubicBezTo>
                  <a:cubicBezTo>
                    <a:pt x="47" y="52"/>
                    <a:pt x="47" y="52"/>
                    <a:pt x="47" y="52"/>
                  </a:cubicBezTo>
                  <a:cubicBezTo>
                    <a:pt x="47" y="51"/>
                    <a:pt x="47" y="51"/>
                    <a:pt x="47" y="50"/>
                  </a:cubicBezTo>
                  <a:cubicBezTo>
                    <a:pt x="47" y="50"/>
                    <a:pt x="47" y="50"/>
                    <a:pt x="47" y="50"/>
                  </a:cubicBezTo>
                  <a:cubicBezTo>
                    <a:pt x="47" y="50"/>
                    <a:pt x="47" y="49"/>
                    <a:pt x="47" y="49"/>
                  </a:cubicBezTo>
                  <a:cubicBezTo>
                    <a:pt x="47" y="49"/>
                    <a:pt x="47" y="49"/>
                    <a:pt x="47" y="49"/>
                  </a:cubicBezTo>
                  <a:cubicBezTo>
                    <a:pt x="47" y="49"/>
                    <a:pt x="47" y="48"/>
                    <a:pt x="47" y="48"/>
                  </a:cubicBezTo>
                  <a:cubicBezTo>
                    <a:pt x="47" y="47"/>
                    <a:pt x="47" y="47"/>
                    <a:pt x="47" y="46"/>
                  </a:cubicBezTo>
                  <a:cubicBezTo>
                    <a:pt x="47" y="46"/>
                    <a:pt x="47" y="46"/>
                    <a:pt x="47" y="46"/>
                  </a:cubicBezTo>
                  <a:cubicBezTo>
                    <a:pt x="48" y="46"/>
                    <a:pt x="48" y="46"/>
                    <a:pt x="48" y="46"/>
                  </a:cubicBezTo>
                  <a:cubicBezTo>
                    <a:pt x="48" y="46"/>
                    <a:pt x="48" y="46"/>
                    <a:pt x="48" y="47"/>
                  </a:cubicBezTo>
                  <a:cubicBezTo>
                    <a:pt x="48" y="47"/>
                    <a:pt x="48" y="47"/>
                    <a:pt x="48" y="47"/>
                  </a:cubicBezTo>
                  <a:cubicBezTo>
                    <a:pt x="48" y="47"/>
                    <a:pt x="48" y="47"/>
                    <a:pt x="49" y="47"/>
                  </a:cubicBezTo>
                  <a:cubicBezTo>
                    <a:pt x="49" y="47"/>
                    <a:pt x="49" y="47"/>
                    <a:pt x="49" y="47"/>
                  </a:cubicBezTo>
                  <a:cubicBezTo>
                    <a:pt x="49" y="47"/>
                    <a:pt x="49" y="47"/>
                    <a:pt x="49" y="47"/>
                  </a:cubicBezTo>
                  <a:cubicBezTo>
                    <a:pt x="49" y="47"/>
                    <a:pt x="49" y="47"/>
                    <a:pt x="49" y="47"/>
                  </a:cubicBezTo>
                  <a:cubicBezTo>
                    <a:pt x="49" y="47"/>
                    <a:pt x="49" y="47"/>
                    <a:pt x="49" y="47"/>
                  </a:cubicBezTo>
                  <a:cubicBezTo>
                    <a:pt x="49" y="47"/>
                    <a:pt x="49" y="48"/>
                    <a:pt x="49" y="48"/>
                  </a:cubicBezTo>
                  <a:cubicBezTo>
                    <a:pt x="49" y="48"/>
                    <a:pt x="49" y="48"/>
                    <a:pt x="49" y="48"/>
                  </a:cubicBezTo>
                  <a:cubicBezTo>
                    <a:pt x="49" y="48"/>
                    <a:pt x="49" y="48"/>
                    <a:pt x="49" y="48"/>
                  </a:cubicBezTo>
                  <a:cubicBezTo>
                    <a:pt x="49" y="48"/>
                    <a:pt x="49" y="48"/>
                    <a:pt x="49" y="48"/>
                  </a:cubicBezTo>
                  <a:cubicBezTo>
                    <a:pt x="49" y="48"/>
                    <a:pt x="49" y="48"/>
                    <a:pt x="49" y="48"/>
                  </a:cubicBezTo>
                  <a:cubicBezTo>
                    <a:pt x="49" y="48"/>
                    <a:pt x="49" y="48"/>
                    <a:pt x="49" y="48"/>
                  </a:cubicBezTo>
                  <a:cubicBezTo>
                    <a:pt x="49" y="48"/>
                    <a:pt x="49" y="48"/>
                    <a:pt x="49" y="49"/>
                  </a:cubicBezTo>
                  <a:cubicBezTo>
                    <a:pt x="49" y="49"/>
                    <a:pt x="49" y="49"/>
                    <a:pt x="49" y="49"/>
                  </a:cubicBezTo>
                  <a:cubicBezTo>
                    <a:pt x="49" y="49"/>
                    <a:pt x="49" y="49"/>
                    <a:pt x="49" y="49"/>
                  </a:cubicBezTo>
                  <a:cubicBezTo>
                    <a:pt x="50" y="49"/>
                    <a:pt x="50" y="49"/>
                    <a:pt x="50" y="49"/>
                  </a:cubicBezTo>
                  <a:cubicBezTo>
                    <a:pt x="50" y="49"/>
                    <a:pt x="50" y="49"/>
                    <a:pt x="50" y="49"/>
                  </a:cubicBezTo>
                  <a:cubicBezTo>
                    <a:pt x="50" y="49"/>
                    <a:pt x="50" y="49"/>
                    <a:pt x="50" y="49"/>
                  </a:cubicBezTo>
                  <a:cubicBezTo>
                    <a:pt x="50" y="49"/>
                    <a:pt x="50" y="49"/>
                    <a:pt x="50" y="49"/>
                  </a:cubicBezTo>
                  <a:cubicBezTo>
                    <a:pt x="50" y="49"/>
                    <a:pt x="50" y="49"/>
                    <a:pt x="50" y="49"/>
                  </a:cubicBezTo>
                  <a:cubicBezTo>
                    <a:pt x="50" y="49"/>
                    <a:pt x="50" y="50"/>
                    <a:pt x="50" y="50"/>
                  </a:cubicBezTo>
                  <a:cubicBezTo>
                    <a:pt x="50" y="50"/>
                    <a:pt x="50" y="50"/>
                    <a:pt x="50" y="50"/>
                  </a:cubicBezTo>
                  <a:cubicBezTo>
                    <a:pt x="50" y="50"/>
                    <a:pt x="50" y="50"/>
                    <a:pt x="50" y="50"/>
                  </a:cubicBezTo>
                  <a:cubicBezTo>
                    <a:pt x="50" y="50"/>
                    <a:pt x="50" y="50"/>
                    <a:pt x="50" y="50"/>
                  </a:cubicBezTo>
                  <a:cubicBezTo>
                    <a:pt x="50" y="50"/>
                    <a:pt x="50" y="50"/>
                    <a:pt x="50" y="50"/>
                  </a:cubicBezTo>
                  <a:cubicBezTo>
                    <a:pt x="51" y="50"/>
                    <a:pt x="51" y="50"/>
                    <a:pt x="51" y="50"/>
                  </a:cubicBezTo>
                  <a:cubicBezTo>
                    <a:pt x="51" y="50"/>
                    <a:pt x="51" y="50"/>
                    <a:pt x="51" y="50"/>
                  </a:cubicBezTo>
                  <a:cubicBezTo>
                    <a:pt x="51" y="50"/>
                    <a:pt x="51" y="50"/>
                    <a:pt x="51" y="50"/>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2"/>
                    <a:pt x="51" y="52"/>
                    <a:pt x="51" y="52"/>
                  </a:cubicBezTo>
                  <a:cubicBezTo>
                    <a:pt x="51" y="52"/>
                    <a:pt x="51" y="52"/>
                    <a:pt x="51"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3"/>
                    <a:pt x="52" y="53"/>
                    <a:pt x="52" y="53"/>
                  </a:cubicBezTo>
                  <a:cubicBezTo>
                    <a:pt x="52" y="53"/>
                    <a:pt x="52" y="53"/>
                    <a:pt x="52" y="53"/>
                  </a:cubicBezTo>
                  <a:cubicBezTo>
                    <a:pt x="52" y="53"/>
                    <a:pt x="52" y="53"/>
                    <a:pt x="52" y="53"/>
                  </a:cubicBezTo>
                  <a:cubicBezTo>
                    <a:pt x="52" y="53"/>
                    <a:pt x="52" y="53"/>
                    <a:pt x="52" y="53"/>
                  </a:cubicBezTo>
                  <a:cubicBezTo>
                    <a:pt x="52" y="53"/>
                    <a:pt x="52" y="53"/>
                    <a:pt x="53" y="54"/>
                  </a:cubicBezTo>
                  <a:cubicBezTo>
                    <a:pt x="53" y="54"/>
                    <a:pt x="53" y="54"/>
                    <a:pt x="53" y="54"/>
                  </a:cubicBezTo>
                  <a:cubicBezTo>
                    <a:pt x="53" y="54"/>
                    <a:pt x="53" y="54"/>
                    <a:pt x="53" y="54"/>
                  </a:cubicBezTo>
                  <a:cubicBezTo>
                    <a:pt x="53" y="54"/>
                    <a:pt x="53" y="54"/>
                    <a:pt x="53" y="54"/>
                  </a:cubicBezTo>
                  <a:cubicBezTo>
                    <a:pt x="53" y="54"/>
                    <a:pt x="53" y="54"/>
                    <a:pt x="53" y="54"/>
                  </a:cubicBezTo>
                  <a:cubicBezTo>
                    <a:pt x="53" y="54"/>
                    <a:pt x="53" y="54"/>
                    <a:pt x="53" y="54"/>
                  </a:cubicBezTo>
                  <a:cubicBezTo>
                    <a:pt x="53" y="54"/>
                    <a:pt x="53" y="55"/>
                    <a:pt x="53" y="55"/>
                  </a:cubicBezTo>
                  <a:cubicBezTo>
                    <a:pt x="53" y="55"/>
                    <a:pt x="53" y="55"/>
                    <a:pt x="54" y="55"/>
                  </a:cubicBezTo>
                  <a:cubicBezTo>
                    <a:pt x="54" y="55"/>
                    <a:pt x="54" y="55"/>
                    <a:pt x="54" y="55"/>
                  </a:cubicBezTo>
                  <a:cubicBezTo>
                    <a:pt x="54" y="55"/>
                    <a:pt x="54" y="55"/>
                    <a:pt x="54" y="55"/>
                  </a:cubicBezTo>
                  <a:cubicBezTo>
                    <a:pt x="54" y="55"/>
                    <a:pt x="54" y="55"/>
                    <a:pt x="54" y="55"/>
                  </a:cubicBezTo>
                  <a:cubicBezTo>
                    <a:pt x="54" y="56"/>
                    <a:pt x="54" y="56"/>
                    <a:pt x="54" y="56"/>
                  </a:cubicBezTo>
                  <a:cubicBezTo>
                    <a:pt x="54" y="56"/>
                    <a:pt x="54" y="56"/>
                    <a:pt x="54" y="56"/>
                  </a:cubicBezTo>
                  <a:cubicBezTo>
                    <a:pt x="54" y="56"/>
                    <a:pt x="54" y="56"/>
                    <a:pt x="54" y="56"/>
                  </a:cubicBezTo>
                  <a:cubicBezTo>
                    <a:pt x="55" y="56"/>
                    <a:pt x="55" y="56"/>
                    <a:pt x="55" y="56"/>
                  </a:cubicBezTo>
                  <a:cubicBezTo>
                    <a:pt x="55" y="56"/>
                    <a:pt x="55" y="56"/>
                    <a:pt x="55" y="56"/>
                  </a:cubicBezTo>
                  <a:cubicBezTo>
                    <a:pt x="55" y="56"/>
                    <a:pt x="55" y="56"/>
                    <a:pt x="55" y="56"/>
                  </a:cubicBezTo>
                  <a:cubicBezTo>
                    <a:pt x="55" y="56"/>
                    <a:pt x="55" y="56"/>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5" y="57"/>
                    <a:pt x="55" y="57"/>
                  </a:cubicBezTo>
                  <a:cubicBezTo>
                    <a:pt x="55" y="57"/>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8"/>
                    <a:pt x="56" y="58"/>
                    <a:pt x="56" y="58"/>
                  </a:cubicBezTo>
                  <a:cubicBezTo>
                    <a:pt x="56" y="59"/>
                    <a:pt x="56" y="59"/>
                    <a:pt x="56" y="59"/>
                  </a:cubicBezTo>
                  <a:cubicBezTo>
                    <a:pt x="56" y="59"/>
                    <a:pt x="57" y="59"/>
                    <a:pt x="57" y="59"/>
                  </a:cubicBezTo>
                  <a:cubicBezTo>
                    <a:pt x="57" y="59"/>
                    <a:pt x="57" y="59"/>
                    <a:pt x="57" y="59"/>
                  </a:cubicBezTo>
                  <a:cubicBezTo>
                    <a:pt x="57" y="59"/>
                    <a:pt x="57" y="59"/>
                    <a:pt x="57" y="59"/>
                  </a:cubicBezTo>
                  <a:cubicBezTo>
                    <a:pt x="57" y="60"/>
                    <a:pt x="57" y="60"/>
                    <a:pt x="57" y="60"/>
                  </a:cubicBezTo>
                  <a:cubicBezTo>
                    <a:pt x="57" y="60"/>
                    <a:pt x="57" y="60"/>
                    <a:pt x="57" y="60"/>
                  </a:cubicBezTo>
                  <a:cubicBezTo>
                    <a:pt x="57" y="60"/>
                    <a:pt x="57" y="60"/>
                    <a:pt x="57" y="60"/>
                  </a:cubicBezTo>
                  <a:cubicBezTo>
                    <a:pt x="58" y="60"/>
                    <a:pt x="58" y="60"/>
                    <a:pt x="58" y="6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2">
                <a:solidFill>
                  <a:prstClr val="black"/>
                </a:solidFill>
              </a:endParaRPr>
            </a:p>
          </p:txBody>
        </p:sp>
        <p:sp>
          <p:nvSpPr>
            <p:cNvPr id="106" name="Freeform 12"/>
            <p:cNvSpPr>
              <a:spLocks/>
            </p:cNvSpPr>
            <p:nvPr/>
          </p:nvSpPr>
          <p:spPr bwMode="auto">
            <a:xfrm>
              <a:off x="3963988" y="3246438"/>
              <a:ext cx="344487" cy="363537"/>
            </a:xfrm>
            <a:custGeom>
              <a:avLst/>
              <a:gdLst>
                <a:gd name="T0" fmla="*/ 88 w 92"/>
                <a:gd name="T1" fmla="*/ 71 h 97"/>
                <a:gd name="T2" fmla="*/ 85 w 92"/>
                <a:gd name="T3" fmla="*/ 68 h 97"/>
                <a:gd name="T4" fmla="*/ 81 w 92"/>
                <a:gd name="T5" fmla="*/ 65 h 97"/>
                <a:gd name="T6" fmla="*/ 77 w 92"/>
                <a:gd name="T7" fmla="*/ 62 h 97"/>
                <a:gd name="T8" fmla="*/ 72 w 92"/>
                <a:gd name="T9" fmla="*/ 57 h 97"/>
                <a:gd name="T10" fmla="*/ 60 w 92"/>
                <a:gd name="T11" fmla="*/ 45 h 97"/>
                <a:gd name="T12" fmla="*/ 56 w 92"/>
                <a:gd name="T13" fmla="*/ 41 h 97"/>
                <a:gd name="T14" fmla="*/ 54 w 92"/>
                <a:gd name="T15" fmla="*/ 38 h 97"/>
                <a:gd name="T16" fmla="*/ 52 w 92"/>
                <a:gd name="T17" fmla="*/ 35 h 97"/>
                <a:gd name="T18" fmla="*/ 51 w 92"/>
                <a:gd name="T19" fmla="*/ 32 h 97"/>
                <a:gd name="T20" fmla="*/ 63 w 92"/>
                <a:gd name="T21" fmla="*/ 29 h 97"/>
                <a:gd name="T22" fmla="*/ 75 w 92"/>
                <a:gd name="T23" fmla="*/ 28 h 97"/>
                <a:gd name="T24" fmla="*/ 74 w 92"/>
                <a:gd name="T25" fmla="*/ 19 h 97"/>
                <a:gd name="T26" fmla="*/ 49 w 92"/>
                <a:gd name="T27" fmla="*/ 19 h 97"/>
                <a:gd name="T28" fmla="*/ 36 w 92"/>
                <a:gd name="T29" fmla="*/ 1 h 97"/>
                <a:gd name="T30" fmla="*/ 35 w 92"/>
                <a:gd name="T31" fmla="*/ 13 h 97"/>
                <a:gd name="T32" fmla="*/ 19 w 92"/>
                <a:gd name="T33" fmla="*/ 19 h 97"/>
                <a:gd name="T34" fmla="*/ 16 w 92"/>
                <a:gd name="T35" fmla="*/ 28 h 97"/>
                <a:gd name="T36" fmla="*/ 30 w 92"/>
                <a:gd name="T37" fmla="*/ 29 h 97"/>
                <a:gd name="T38" fmla="*/ 32 w 92"/>
                <a:gd name="T39" fmla="*/ 37 h 97"/>
                <a:gd name="T40" fmla="*/ 31 w 92"/>
                <a:gd name="T41" fmla="*/ 39 h 97"/>
                <a:gd name="T42" fmla="*/ 30 w 92"/>
                <a:gd name="T43" fmla="*/ 42 h 97"/>
                <a:gd name="T44" fmla="*/ 29 w 92"/>
                <a:gd name="T45" fmla="*/ 44 h 97"/>
                <a:gd name="T46" fmla="*/ 28 w 92"/>
                <a:gd name="T47" fmla="*/ 46 h 97"/>
                <a:gd name="T48" fmla="*/ 26 w 92"/>
                <a:gd name="T49" fmla="*/ 49 h 97"/>
                <a:gd name="T50" fmla="*/ 24 w 92"/>
                <a:gd name="T51" fmla="*/ 52 h 97"/>
                <a:gd name="T52" fmla="*/ 22 w 92"/>
                <a:gd name="T53" fmla="*/ 55 h 97"/>
                <a:gd name="T54" fmla="*/ 20 w 92"/>
                <a:gd name="T55" fmla="*/ 58 h 97"/>
                <a:gd name="T56" fmla="*/ 14 w 92"/>
                <a:gd name="T57" fmla="*/ 64 h 97"/>
                <a:gd name="T58" fmla="*/ 8 w 92"/>
                <a:gd name="T59" fmla="*/ 69 h 97"/>
                <a:gd name="T60" fmla="*/ 6 w 92"/>
                <a:gd name="T61" fmla="*/ 71 h 97"/>
                <a:gd name="T62" fmla="*/ 3 w 92"/>
                <a:gd name="T63" fmla="*/ 73 h 97"/>
                <a:gd name="T64" fmla="*/ 0 w 92"/>
                <a:gd name="T65" fmla="*/ 77 h 97"/>
                <a:gd name="T66" fmla="*/ 3 w 92"/>
                <a:gd name="T67" fmla="*/ 79 h 97"/>
                <a:gd name="T68" fmla="*/ 5 w 92"/>
                <a:gd name="T69" fmla="*/ 80 h 97"/>
                <a:gd name="T70" fmla="*/ 8 w 92"/>
                <a:gd name="T71" fmla="*/ 81 h 97"/>
                <a:gd name="T72" fmla="*/ 13 w 92"/>
                <a:gd name="T73" fmla="*/ 80 h 97"/>
                <a:gd name="T74" fmla="*/ 20 w 92"/>
                <a:gd name="T75" fmla="*/ 72 h 97"/>
                <a:gd name="T76" fmla="*/ 23 w 92"/>
                <a:gd name="T77" fmla="*/ 69 h 97"/>
                <a:gd name="T78" fmla="*/ 26 w 92"/>
                <a:gd name="T79" fmla="*/ 66 h 97"/>
                <a:gd name="T80" fmla="*/ 28 w 92"/>
                <a:gd name="T81" fmla="*/ 62 h 97"/>
                <a:gd name="T82" fmla="*/ 30 w 92"/>
                <a:gd name="T83" fmla="*/ 60 h 97"/>
                <a:gd name="T84" fmla="*/ 32 w 92"/>
                <a:gd name="T85" fmla="*/ 57 h 97"/>
                <a:gd name="T86" fmla="*/ 34 w 92"/>
                <a:gd name="T87" fmla="*/ 54 h 97"/>
                <a:gd name="T88" fmla="*/ 36 w 92"/>
                <a:gd name="T89" fmla="*/ 51 h 97"/>
                <a:gd name="T90" fmla="*/ 37 w 92"/>
                <a:gd name="T91" fmla="*/ 92 h 97"/>
                <a:gd name="T92" fmla="*/ 51 w 92"/>
                <a:gd name="T93" fmla="*/ 96 h 97"/>
                <a:gd name="T94" fmla="*/ 52 w 92"/>
                <a:gd name="T95" fmla="*/ 88 h 97"/>
                <a:gd name="T96" fmla="*/ 51 w 92"/>
                <a:gd name="T97" fmla="*/ 73 h 97"/>
                <a:gd name="T98" fmla="*/ 50 w 92"/>
                <a:gd name="T99" fmla="*/ 56 h 97"/>
                <a:gd name="T100" fmla="*/ 52 w 92"/>
                <a:gd name="T101" fmla="*/ 51 h 97"/>
                <a:gd name="T102" fmla="*/ 54 w 92"/>
                <a:gd name="T103" fmla="*/ 54 h 97"/>
                <a:gd name="T104" fmla="*/ 57 w 92"/>
                <a:gd name="T105" fmla="*/ 58 h 97"/>
                <a:gd name="T106" fmla="*/ 60 w 92"/>
                <a:gd name="T107" fmla="*/ 62 h 97"/>
                <a:gd name="T108" fmla="*/ 64 w 92"/>
                <a:gd name="T109" fmla="*/ 66 h 97"/>
                <a:gd name="T110" fmla="*/ 74 w 92"/>
                <a:gd name="T111" fmla="*/ 78 h 97"/>
                <a:gd name="T112" fmla="*/ 80 w 92"/>
                <a:gd name="T113" fmla="*/ 81 h 97"/>
                <a:gd name="T114" fmla="*/ 83 w 92"/>
                <a:gd name="T115" fmla="*/ 79 h 97"/>
                <a:gd name="T116" fmla="*/ 86 w 92"/>
                <a:gd name="T117" fmla="*/ 78 h 97"/>
                <a:gd name="T118" fmla="*/ 89 w 92"/>
                <a:gd name="T119" fmla="*/ 77 h 97"/>
                <a:gd name="T120" fmla="*/ 91 w 92"/>
                <a:gd name="T121" fmla="*/ 7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2" h="97">
                  <a:moveTo>
                    <a:pt x="91" y="74"/>
                  </a:moveTo>
                  <a:cubicBezTo>
                    <a:pt x="91" y="74"/>
                    <a:pt x="91" y="74"/>
                    <a:pt x="91" y="73"/>
                  </a:cubicBezTo>
                  <a:cubicBezTo>
                    <a:pt x="91" y="73"/>
                    <a:pt x="91" y="73"/>
                    <a:pt x="91" y="73"/>
                  </a:cubicBezTo>
                  <a:cubicBezTo>
                    <a:pt x="91" y="73"/>
                    <a:pt x="91" y="73"/>
                    <a:pt x="91" y="73"/>
                  </a:cubicBezTo>
                  <a:cubicBezTo>
                    <a:pt x="91" y="73"/>
                    <a:pt x="91" y="73"/>
                    <a:pt x="91" y="73"/>
                  </a:cubicBezTo>
                  <a:cubicBezTo>
                    <a:pt x="90" y="73"/>
                    <a:pt x="90" y="73"/>
                    <a:pt x="90" y="72"/>
                  </a:cubicBezTo>
                  <a:cubicBezTo>
                    <a:pt x="90" y="72"/>
                    <a:pt x="90" y="72"/>
                    <a:pt x="90" y="72"/>
                  </a:cubicBezTo>
                  <a:cubicBezTo>
                    <a:pt x="90" y="72"/>
                    <a:pt x="90" y="72"/>
                    <a:pt x="90" y="72"/>
                  </a:cubicBezTo>
                  <a:cubicBezTo>
                    <a:pt x="90" y="72"/>
                    <a:pt x="90" y="72"/>
                    <a:pt x="90" y="72"/>
                  </a:cubicBezTo>
                  <a:cubicBezTo>
                    <a:pt x="90" y="72"/>
                    <a:pt x="90" y="72"/>
                    <a:pt x="90" y="72"/>
                  </a:cubicBezTo>
                  <a:cubicBezTo>
                    <a:pt x="90" y="72"/>
                    <a:pt x="90" y="72"/>
                    <a:pt x="90" y="72"/>
                  </a:cubicBezTo>
                  <a:cubicBezTo>
                    <a:pt x="90" y="72"/>
                    <a:pt x="90" y="72"/>
                    <a:pt x="89" y="72"/>
                  </a:cubicBezTo>
                  <a:cubicBezTo>
                    <a:pt x="89" y="72"/>
                    <a:pt x="89" y="72"/>
                    <a:pt x="89" y="72"/>
                  </a:cubicBezTo>
                  <a:cubicBezTo>
                    <a:pt x="89" y="72"/>
                    <a:pt x="89" y="72"/>
                    <a:pt x="89" y="71"/>
                  </a:cubicBezTo>
                  <a:cubicBezTo>
                    <a:pt x="89" y="71"/>
                    <a:pt x="89" y="71"/>
                    <a:pt x="89" y="71"/>
                  </a:cubicBezTo>
                  <a:cubicBezTo>
                    <a:pt x="89" y="71"/>
                    <a:pt x="89" y="71"/>
                    <a:pt x="89" y="71"/>
                  </a:cubicBezTo>
                  <a:cubicBezTo>
                    <a:pt x="89" y="71"/>
                    <a:pt x="89" y="71"/>
                    <a:pt x="89" y="71"/>
                  </a:cubicBezTo>
                  <a:cubicBezTo>
                    <a:pt x="89" y="71"/>
                    <a:pt x="88" y="71"/>
                    <a:pt x="88" y="71"/>
                  </a:cubicBezTo>
                  <a:cubicBezTo>
                    <a:pt x="88" y="71"/>
                    <a:pt x="88" y="71"/>
                    <a:pt x="88" y="71"/>
                  </a:cubicBezTo>
                  <a:cubicBezTo>
                    <a:pt x="88" y="71"/>
                    <a:pt x="88" y="71"/>
                    <a:pt x="88" y="71"/>
                  </a:cubicBezTo>
                  <a:cubicBezTo>
                    <a:pt x="88" y="71"/>
                    <a:pt x="88" y="71"/>
                    <a:pt x="88" y="71"/>
                  </a:cubicBezTo>
                  <a:cubicBezTo>
                    <a:pt x="88" y="71"/>
                    <a:pt x="88" y="71"/>
                    <a:pt x="88" y="70"/>
                  </a:cubicBezTo>
                  <a:cubicBezTo>
                    <a:pt x="88" y="70"/>
                    <a:pt x="88" y="70"/>
                    <a:pt x="88" y="70"/>
                  </a:cubicBezTo>
                  <a:cubicBezTo>
                    <a:pt x="88" y="70"/>
                    <a:pt x="87" y="70"/>
                    <a:pt x="87" y="70"/>
                  </a:cubicBezTo>
                  <a:cubicBezTo>
                    <a:pt x="87" y="70"/>
                    <a:pt x="87" y="70"/>
                    <a:pt x="87" y="70"/>
                  </a:cubicBezTo>
                  <a:cubicBezTo>
                    <a:pt x="87" y="70"/>
                    <a:pt x="87" y="70"/>
                    <a:pt x="87" y="70"/>
                  </a:cubicBezTo>
                  <a:cubicBezTo>
                    <a:pt x="87" y="70"/>
                    <a:pt x="87" y="70"/>
                    <a:pt x="87" y="70"/>
                  </a:cubicBezTo>
                  <a:cubicBezTo>
                    <a:pt x="87" y="70"/>
                    <a:pt x="87" y="70"/>
                    <a:pt x="87" y="70"/>
                  </a:cubicBezTo>
                  <a:cubicBezTo>
                    <a:pt x="87" y="70"/>
                    <a:pt x="87" y="70"/>
                    <a:pt x="87" y="70"/>
                  </a:cubicBezTo>
                  <a:cubicBezTo>
                    <a:pt x="87" y="70"/>
                    <a:pt x="86" y="69"/>
                    <a:pt x="86" y="69"/>
                  </a:cubicBezTo>
                  <a:cubicBezTo>
                    <a:pt x="86" y="69"/>
                    <a:pt x="86" y="69"/>
                    <a:pt x="86" y="69"/>
                  </a:cubicBezTo>
                  <a:cubicBezTo>
                    <a:pt x="86" y="69"/>
                    <a:pt x="86" y="69"/>
                    <a:pt x="86" y="69"/>
                  </a:cubicBezTo>
                  <a:cubicBezTo>
                    <a:pt x="86" y="69"/>
                    <a:pt x="86" y="69"/>
                    <a:pt x="86" y="69"/>
                  </a:cubicBezTo>
                  <a:cubicBezTo>
                    <a:pt x="86" y="69"/>
                    <a:pt x="86" y="69"/>
                    <a:pt x="86" y="69"/>
                  </a:cubicBezTo>
                  <a:cubicBezTo>
                    <a:pt x="86" y="69"/>
                    <a:pt x="85" y="69"/>
                    <a:pt x="85" y="69"/>
                  </a:cubicBezTo>
                  <a:cubicBezTo>
                    <a:pt x="85" y="69"/>
                    <a:pt x="85" y="69"/>
                    <a:pt x="85" y="68"/>
                  </a:cubicBezTo>
                  <a:cubicBezTo>
                    <a:pt x="85" y="68"/>
                    <a:pt x="85" y="68"/>
                    <a:pt x="85" y="68"/>
                  </a:cubicBezTo>
                  <a:cubicBezTo>
                    <a:pt x="85" y="68"/>
                    <a:pt x="85" y="68"/>
                    <a:pt x="85" y="68"/>
                  </a:cubicBezTo>
                  <a:cubicBezTo>
                    <a:pt x="85" y="68"/>
                    <a:pt x="85" y="68"/>
                    <a:pt x="85" y="68"/>
                  </a:cubicBezTo>
                  <a:cubicBezTo>
                    <a:pt x="85" y="68"/>
                    <a:pt x="85" y="68"/>
                    <a:pt x="85" y="68"/>
                  </a:cubicBezTo>
                  <a:cubicBezTo>
                    <a:pt x="85" y="68"/>
                    <a:pt x="84" y="68"/>
                    <a:pt x="84" y="68"/>
                  </a:cubicBezTo>
                  <a:cubicBezTo>
                    <a:pt x="84" y="68"/>
                    <a:pt x="84" y="68"/>
                    <a:pt x="84" y="68"/>
                  </a:cubicBezTo>
                  <a:cubicBezTo>
                    <a:pt x="84" y="68"/>
                    <a:pt x="84" y="68"/>
                    <a:pt x="84" y="68"/>
                  </a:cubicBezTo>
                  <a:cubicBezTo>
                    <a:pt x="84" y="68"/>
                    <a:pt x="84" y="67"/>
                    <a:pt x="84" y="67"/>
                  </a:cubicBezTo>
                  <a:cubicBezTo>
                    <a:pt x="84" y="67"/>
                    <a:pt x="84" y="67"/>
                    <a:pt x="84" y="67"/>
                  </a:cubicBezTo>
                  <a:cubicBezTo>
                    <a:pt x="84" y="67"/>
                    <a:pt x="84"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3" y="67"/>
                    <a:pt x="83" y="67"/>
                    <a:pt x="83" y="67"/>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2" y="66"/>
                    <a:pt x="82" y="66"/>
                  </a:cubicBezTo>
                  <a:cubicBezTo>
                    <a:pt x="82" y="66"/>
                    <a:pt x="81" y="65"/>
                    <a:pt x="81" y="65"/>
                  </a:cubicBezTo>
                  <a:cubicBezTo>
                    <a:pt x="81" y="65"/>
                    <a:pt x="81" y="65"/>
                    <a:pt x="81" y="65"/>
                  </a:cubicBezTo>
                  <a:cubicBezTo>
                    <a:pt x="81" y="65"/>
                    <a:pt x="81" y="65"/>
                    <a:pt x="81" y="65"/>
                  </a:cubicBezTo>
                  <a:cubicBezTo>
                    <a:pt x="81" y="65"/>
                    <a:pt x="81" y="65"/>
                    <a:pt x="81" y="65"/>
                  </a:cubicBezTo>
                  <a:cubicBezTo>
                    <a:pt x="81" y="65"/>
                    <a:pt x="80" y="65"/>
                    <a:pt x="80" y="65"/>
                  </a:cubicBezTo>
                  <a:cubicBezTo>
                    <a:pt x="80" y="65"/>
                    <a:pt x="80" y="65"/>
                    <a:pt x="80" y="65"/>
                  </a:cubicBezTo>
                  <a:cubicBezTo>
                    <a:pt x="80" y="64"/>
                    <a:pt x="80" y="64"/>
                    <a:pt x="80" y="64"/>
                  </a:cubicBezTo>
                  <a:cubicBezTo>
                    <a:pt x="80" y="64"/>
                    <a:pt x="80" y="64"/>
                    <a:pt x="80" y="64"/>
                  </a:cubicBezTo>
                  <a:cubicBezTo>
                    <a:pt x="80" y="64"/>
                    <a:pt x="80" y="64"/>
                    <a:pt x="80" y="64"/>
                  </a:cubicBezTo>
                  <a:cubicBezTo>
                    <a:pt x="79" y="64"/>
                    <a:pt x="79" y="64"/>
                    <a:pt x="79" y="64"/>
                  </a:cubicBezTo>
                  <a:cubicBezTo>
                    <a:pt x="79" y="64"/>
                    <a:pt x="79" y="64"/>
                    <a:pt x="79" y="64"/>
                  </a:cubicBezTo>
                  <a:cubicBezTo>
                    <a:pt x="79" y="64"/>
                    <a:pt x="79" y="64"/>
                    <a:pt x="79" y="64"/>
                  </a:cubicBezTo>
                  <a:cubicBezTo>
                    <a:pt x="79" y="64"/>
                    <a:pt x="79" y="64"/>
                    <a:pt x="79" y="64"/>
                  </a:cubicBezTo>
                  <a:cubicBezTo>
                    <a:pt x="79" y="64"/>
                    <a:pt x="79" y="64"/>
                    <a:pt x="79" y="64"/>
                  </a:cubicBezTo>
                  <a:cubicBezTo>
                    <a:pt x="79" y="63"/>
                    <a:pt x="79" y="63"/>
                    <a:pt x="79" y="63"/>
                  </a:cubicBezTo>
                  <a:cubicBezTo>
                    <a:pt x="79" y="63"/>
                    <a:pt x="79" y="63"/>
                    <a:pt x="79" y="63"/>
                  </a:cubicBezTo>
                  <a:cubicBezTo>
                    <a:pt x="79" y="63"/>
                    <a:pt x="79" y="63"/>
                    <a:pt x="79" y="63"/>
                  </a:cubicBezTo>
                  <a:cubicBezTo>
                    <a:pt x="79" y="63"/>
                    <a:pt x="79" y="63"/>
                    <a:pt x="79" y="63"/>
                  </a:cubicBezTo>
                  <a:cubicBezTo>
                    <a:pt x="78" y="63"/>
                    <a:pt x="78" y="63"/>
                    <a:pt x="78" y="63"/>
                  </a:cubicBezTo>
                  <a:cubicBezTo>
                    <a:pt x="78" y="63"/>
                    <a:pt x="78" y="63"/>
                    <a:pt x="78" y="63"/>
                  </a:cubicBezTo>
                  <a:cubicBezTo>
                    <a:pt x="78" y="62"/>
                    <a:pt x="77" y="62"/>
                    <a:pt x="77" y="62"/>
                  </a:cubicBezTo>
                  <a:cubicBezTo>
                    <a:pt x="77" y="62"/>
                    <a:pt x="77" y="62"/>
                    <a:pt x="77" y="62"/>
                  </a:cubicBezTo>
                  <a:cubicBezTo>
                    <a:pt x="77" y="62"/>
                    <a:pt x="77" y="62"/>
                    <a:pt x="77" y="62"/>
                  </a:cubicBezTo>
                  <a:cubicBezTo>
                    <a:pt x="77" y="62"/>
                    <a:pt x="77" y="62"/>
                    <a:pt x="77" y="62"/>
                  </a:cubicBezTo>
                  <a:cubicBezTo>
                    <a:pt x="77" y="61"/>
                    <a:pt x="77" y="61"/>
                    <a:pt x="77" y="61"/>
                  </a:cubicBezTo>
                  <a:cubicBezTo>
                    <a:pt x="76" y="61"/>
                    <a:pt x="76" y="61"/>
                    <a:pt x="76" y="61"/>
                  </a:cubicBezTo>
                  <a:cubicBezTo>
                    <a:pt x="76" y="61"/>
                    <a:pt x="76" y="61"/>
                    <a:pt x="76" y="61"/>
                  </a:cubicBezTo>
                  <a:cubicBezTo>
                    <a:pt x="76" y="61"/>
                    <a:pt x="76" y="61"/>
                    <a:pt x="76" y="61"/>
                  </a:cubicBezTo>
                  <a:cubicBezTo>
                    <a:pt x="76" y="61"/>
                    <a:pt x="76" y="60"/>
                    <a:pt x="75" y="60"/>
                  </a:cubicBezTo>
                  <a:cubicBezTo>
                    <a:pt x="75" y="60"/>
                    <a:pt x="75" y="60"/>
                    <a:pt x="75" y="60"/>
                  </a:cubicBezTo>
                  <a:cubicBezTo>
                    <a:pt x="75" y="60"/>
                    <a:pt x="75" y="60"/>
                    <a:pt x="75" y="60"/>
                  </a:cubicBezTo>
                  <a:cubicBezTo>
                    <a:pt x="75" y="60"/>
                    <a:pt x="75" y="60"/>
                    <a:pt x="75" y="60"/>
                  </a:cubicBezTo>
                  <a:cubicBezTo>
                    <a:pt x="74" y="59"/>
                    <a:pt x="74" y="59"/>
                    <a:pt x="74" y="59"/>
                  </a:cubicBezTo>
                  <a:cubicBezTo>
                    <a:pt x="74" y="59"/>
                    <a:pt x="74" y="59"/>
                    <a:pt x="74" y="59"/>
                  </a:cubicBezTo>
                  <a:cubicBezTo>
                    <a:pt x="74" y="59"/>
                    <a:pt x="73" y="59"/>
                    <a:pt x="73" y="58"/>
                  </a:cubicBezTo>
                  <a:cubicBezTo>
                    <a:pt x="73" y="58"/>
                    <a:pt x="73" y="58"/>
                    <a:pt x="73" y="58"/>
                  </a:cubicBezTo>
                  <a:cubicBezTo>
                    <a:pt x="73" y="58"/>
                    <a:pt x="73" y="58"/>
                    <a:pt x="73" y="58"/>
                  </a:cubicBezTo>
                  <a:cubicBezTo>
                    <a:pt x="73" y="58"/>
                    <a:pt x="73" y="58"/>
                    <a:pt x="73" y="58"/>
                  </a:cubicBezTo>
                  <a:cubicBezTo>
                    <a:pt x="72" y="58"/>
                    <a:pt x="72" y="57"/>
                    <a:pt x="72" y="57"/>
                  </a:cubicBezTo>
                  <a:cubicBezTo>
                    <a:pt x="72" y="57"/>
                    <a:pt x="72" y="57"/>
                    <a:pt x="72" y="57"/>
                  </a:cubicBezTo>
                  <a:cubicBezTo>
                    <a:pt x="72" y="57"/>
                    <a:pt x="72" y="57"/>
                    <a:pt x="72" y="57"/>
                  </a:cubicBezTo>
                  <a:cubicBezTo>
                    <a:pt x="72" y="57"/>
                    <a:pt x="72" y="57"/>
                    <a:pt x="72" y="57"/>
                  </a:cubicBezTo>
                  <a:cubicBezTo>
                    <a:pt x="71" y="56"/>
                    <a:pt x="70" y="55"/>
                    <a:pt x="69" y="55"/>
                  </a:cubicBezTo>
                  <a:cubicBezTo>
                    <a:pt x="68" y="54"/>
                    <a:pt x="68" y="53"/>
                    <a:pt x="67" y="52"/>
                  </a:cubicBezTo>
                  <a:cubicBezTo>
                    <a:pt x="67" y="52"/>
                    <a:pt x="66" y="52"/>
                    <a:pt x="66" y="51"/>
                  </a:cubicBezTo>
                  <a:cubicBezTo>
                    <a:pt x="66" y="51"/>
                    <a:pt x="66" y="51"/>
                    <a:pt x="66" y="51"/>
                  </a:cubicBezTo>
                  <a:cubicBezTo>
                    <a:pt x="66" y="51"/>
                    <a:pt x="66" y="51"/>
                    <a:pt x="66" y="51"/>
                  </a:cubicBezTo>
                  <a:cubicBezTo>
                    <a:pt x="66" y="51"/>
                    <a:pt x="66" y="51"/>
                    <a:pt x="66" y="51"/>
                  </a:cubicBezTo>
                  <a:cubicBezTo>
                    <a:pt x="65" y="50"/>
                    <a:pt x="64" y="49"/>
                    <a:pt x="63" y="49"/>
                  </a:cubicBezTo>
                  <a:cubicBezTo>
                    <a:pt x="63" y="48"/>
                    <a:pt x="63" y="48"/>
                    <a:pt x="63" y="48"/>
                  </a:cubicBezTo>
                  <a:cubicBezTo>
                    <a:pt x="63" y="48"/>
                    <a:pt x="63" y="48"/>
                    <a:pt x="62" y="47"/>
                  </a:cubicBezTo>
                  <a:cubicBezTo>
                    <a:pt x="62" y="47"/>
                    <a:pt x="62" y="47"/>
                    <a:pt x="62" y="47"/>
                  </a:cubicBezTo>
                  <a:cubicBezTo>
                    <a:pt x="62" y="47"/>
                    <a:pt x="62" y="47"/>
                    <a:pt x="62" y="47"/>
                  </a:cubicBezTo>
                  <a:cubicBezTo>
                    <a:pt x="62" y="47"/>
                    <a:pt x="62" y="47"/>
                    <a:pt x="62" y="47"/>
                  </a:cubicBezTo>
                  <a:cubicBezTo>
                    <a:pt x="62" y="47"/>
                    <a:pt x="62" y="47"/>
                    <a:pt x="62" y="47"/>
                  </a:cubicBezTo>
                  <a:cubicBezTo>
                    <a:pt x="62" y="47"/>
                    <a:pt x="62" y="47"/>
                    <a:pt x="62" y="47"/>
                  </a:cubicBezTo>
                  <a:cubicBezTo>
                    <a:pt x="61" y="46"/>
                    <a:pt x="61" y="46"/>
                    <a:pt x="61" y="46"/>
                  </a:cubicBezTo>
                  <a:cubicBezTo>
                    <a:pt x="61" y="46"/>
                    <a:pt x="61" y="46"/>
                    <a:pt x="61" y="46"/>
                  </a:cubicBezTo>
                  <a:cubicBezTo>
                    <a:pt x="61" y="46"/>
                    <a:pt x="61" y="46"/>
                    <a:pt x="60" y="45"/>
                  </a:cubicBezTo>
                  <a:cubicBezTo>
                    <a:pt x="60" y="45"/>
                    <a:pt x="60" y="45"/>
                    <a:pt x="60" y="45"/>
                  </a:cubicBezTo>
                  <a:cubicBezTo>
                    <a:pt x="60" y="45"/>
                    <a:pt x="60" y="45"/>
                    <a:pt x="60" y="45"/>
                  </a:cubicBezTo>
                  <a:cubicBezTo>
                    <a:pt x="60" y="45"/>
                    <a:pt x="60" y="45"/>
                    <a:pt x="60" y="45"/>
                  </a:cubicBezTo>
                  <a:cubicBezTo>
                    <a:pt x="60" y="44"/>
                    <a:pt x="59" y="44"/>
                    <a:pt x="59" y="44"/>
                  </a:cubicBezTo>
                  <a:cubicBezTo>
                    <a:pt x="59" y="44"/>
                    <a:pt x="59" y="44"/>
                    <a:pt x="59" y="44"/>
                  </a:cubicBezTo>
                  <a:cubicBezTo>
                    <a:pt x="59" y="44"/>
                    <a:pt x="59" y="44"/>
                    <a:pt x="59" y="44"/>
                  </a:cubicBezTo>
                  <a:cubicBezTo>
                    <a:pt x="59" y="43"/>
                    <a:pt x="59" y="43"/>
                    <a:pt x="59" y="43"/>
                  </a:cubicBezTo>
                  <a:cubicBezTo>
                    <a:pt x="59" y="43"/>
                    <a:pt x="58" y="43"/>
                    <a:pt x="58" y="43"/>
                  </a:cubicBezTo>
                  <a:cubicBezTo>
                    <a:pt x="58" y="43"/>
                    <a:pt x="58" y="43"/>
                    <a:pt x="58" y="43"/>
                  </a:cubicBezTo>
                  <a:cubicBezTo>
                    <a:pt x="58" y="43"/>
                    <a:pt x="58" y="43"/>
                    <a:pt x="58" y="43"/>
                  </a:cubicBezTo>
                  <a:cubicBezTo>
                    <a:pt x="58" y="43"/>
                    <a:pt x="58" y="43"/>
                    <a:pt x="58" y="43"/>
                  </a:cubicBezTo>
                  <a:cubicBezTo>
                    <a:pt x="58" y="42"/>
                    <a:pt x="58" y="42"/>
                    <a:pt x="58" y="42"/>
                  </a:cubicBezTo>
                  <a:cubicBezTo>
                    <a:pt x="58" y="42"/>
                    <a:pt x="58" y="42"/>
                    <a:pt x="58" y="42"/>
                  </a:cubicBezTo>
                  <a:cubicBezTo>
                    <a:pt x="58" y="42"/>
                    <a:pt x="57" y="42"/>
                    <a:pt x="57" y="42"/>
                  </a:cubicBezTo>
                  <a:cubicBezTo>
                    <a:pt x="57" y="42"/>
                    <a:pt x="57" y="42"/>
                    <a:pt x="57" y="42"/>
                  </a:cubicBezTo>
                  <a:cubicBezTo>
                    <a:pt x="57" y="42"/>
                    <a:pt x="57" y="41"/>
                    <a:pt x="57" y="41"/>
                  </a:cubicBezTo>
                  <a:cubicBezTo>
                    <a:pt x="57" y="41"/>
                    <a:pt x="57" y="41"/>
                    <a:pt x="57" y="41"/>
                  </a:cubicBezTo>
                  <a:cubicBezTo>
                    <a:pt x="57" y="41"/>
                    <a:pt x="57" y="41"/>
                    <a:pt x="57" y="41"/>
                  </a:cubicBezTo>
                  <a:cubicBezTo>
                    <a:pt x="57" y="41"/>
                    <a:pt x="57" y="41"/>
                    <a:pt x="57" y="41"/>
                  </a:cubicBezTo>
                  <a:cubicBezTo>
                    <a:pt x="57" y="41"/>
                    <a:pt x="57" y="41"/>
                    <a:pt x="57" y="41"/>
                  </a:cubicBezTo>
                  <a:cubicBezTo>
                    <a:pt x="57" y="41"/>
                    <a:pt x="57" y="41"/>
                    <a:pt x="57" y="41"/>
                  </a:cubicBezTo>
                  <a:cubicBezTo>
                    <a:pt x="56" y="41"/>
                    <a:pt x="56" y="41"/>
                    <a:pt x="56" y="41"/>
                  </a:cubicBezTo>
                  <a:cubicBezTo>
                    <a:pt x="56" y="41"/>
                    <a:pt x="56" y="40"/>
                    <a:pt x="56" y="40"/>
                  </a:cubicBezTo>
                  <a:cubicBezTo>
                    <a:pt x="56" y="40"/>
                    <a:pt x="56" y="40"/>
                    <a:pt x="56" y="40"/>
                  </a:cubicBezTo>
                  <a:cubicBezTo>
                    <a:pt x="56" y="40"/>
                    <a:pt x="56" y="40"/>
                    <a:pt x="56" y="40"/>
                  </a:cubicBezTo>
                  <a:cubicBezTo>
                    <a:pt x="56" y="40"/>
                    <a:pt x="56" y="40"/>
                    <a:pt x="56" y="40"/>
                  </a:cubicBezTo>
                  <a:cubicBezTo>
                    <a:pt x="56" y="40"/>
                    <a:pt x="56" y="40"/>
                    <a:pt x="56" y="40"/>
                  </a:cubicBezTo>
                  <a:cubicBezTo>
                    <a:pt x="56" y="40"/>
                    <a:pt x="56" y="40"/>
                    <a:pt x="56" y="40"/>
                  </a:cubicBezTo>
                  <a:cubicBezTo>
                    <a:pt x="56" y="40"/>
                    <a:pt x="56" y="39"/>
                    <a:pt x="56"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8"/>
                  </a:cubicBezTo>
                  <a:cubicBezTo>
                    <a:pt x="55" y="38"/>
                    <a:pt x="55" y="38"/>
                    <a:pt x="55" y="38"/>
                  </a:cubicBezTo>
                  <a:cubicBezTo>
                    <a:pt x="55" y="38"/>
                    <a:pt x="55" y="38"/>
                    <a:pt x="55" y="38"/>
                  </a:cubicBezTo>
                  <a:cubicBezTo>
                    <a:pt x="55" y="38"/>
                    <a:pt x="55" y="38"/>
                    <a:pt x="55" y="38"/>
                  </a:cubicBezTo>
                  <a:cubicBezTo>
                    <a:pt x="55" y="38"/>
                    <a:pt x="54" y="38"/>
                    <a:pt x="54" y="38"/>
                  </a:cubicBezTo>
                  <a:cubicBezTo>
                    <a:pt x="54" y="38"/>
                    <a:pt x="54" y="38"/>
                    <a:pt x="54" y="38"/>
                  </a:cubicBezTo>
                  <a:cubicBezTo>
                    <a:pt x="54" y="38"/>
                    <a:pt x="54" y="38"/>
                    <a:pt x="54" y="38"/>
                  </a:cubicBezTo>
                  <a:cubicBezTo>
                    <a:pt x="54" y="38"/>
                    <a:pt x="54" y="38"/>
                    <a:pt x="54" y="38"/>
                  </a:cubicBezTo>
                  <a:cubicBezTo>
                    <a:pt x="54" y="38"/>
                    <a:pt x="54" y="38"/>
                    <a:pt x="54" y="37"/>
                  </a:cubicBezTo>
                  <a:cubicBezTo>
                    <a:pt x="54" y="37"/>
                    <a:pt x="54" y="37"/>
                    <a:pt x="54" y="37"/>
                  </a:cubicBezTo>
                  <a:cubicBezTo>
                    <a:pt x="54" y="37"/>
                    <a:pt x="54" y="37"/>
                    <a:pt x="54" y="37"/>
                  </a:cubicBezTo>
                  <a:cubicBezTo>
                    <a:pt x="54" y="37"/>
                    <a:pt x="54" y="37"/>
                    <a:pt x="54" y="37"/>
                  </a:cubicBezTo>
                  <a:cubicBezTo>
                    <a:pt x="54" y="37"/>
                    <a:pt x="54" y="37"/>
                    <a:pt x="54" y="37"/>
                  </a:cubicBezTo>
                  <a:cubicBezTo>
                    <a:pt x="54" y="37"/>
                    <a:pt x="54" y="37"/>
                    <a:pt x="53" y="37"/>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5"/>
                    <a:pt x="53" y="35"/>
                    <a:pt x="53" y="35"/>
                  </a:cubicBezTo>
                  <a:cubicBezTo>
                    <a:pt x="53" y="35"/>
                    <a:pt x="53" y="35"/>
                    <a:pt x="53" y="35"/>
                  </a:cubicBezTo>
                  <a:cubicBezTo>
                    <a:pt x="53" y="35"/>
                    <a:pt x="53" y="35"/>
                    <a:pt x="53" y="35"/>
                  </a:cubicBezTo>
                  <a:cubicBezTo>
                    <a:pt x="52" y="35"/>
                    <a:pt x="52" y="35"/>
                    <a:pt x="52" y="35"/>
                  </a:cubicBezTo>
                  <a:cubicBezTo>
                    <a:pt x="52" y="35"/>
                    <a:pt x="52" y="35"/>
                    <a:pt x="52" y="35"/>
                  </a:cubicBezTo>
                  <a:cubicBezTo>
                    <a:pt x="52" y="35"/>
                    <a:pt x="52" y="35"/>
                    <a:pt x="52" y="35"/>
                  </a:cubicBezTo>
                  <a:cubicBezTo>
                    <a:pt x="52" y="35"/>
                    <a:pt x="52" y="35"/>
                    <a:pt x="52" y="35"/>
                  </a:cubicBezTo>
                  <a:cubicBezTo>
                    <a:pt x="52" y="35"/>
                    <a:pt x="52" y="35"/>
                    <a:pt x="52" y="35"/>
                  </a:cubicBezTo>
                  <a:cubicBezTo>
                    <a:pt x="52" y="35"/>
                    <a:pt x="52" y="35"/>
                    <a:pt x="52" y="34"/>
                  </a:cubicBezTo>
                  <a:cubicBezTo>
                    <a:pt x="52" y="34"/>
                    <a:pt x="52" y="34"/>
                    <a:pt x="52" y="34"/>
                  </a:cubicBezTo>
                  <a:cubicBezTo>
                    <a:pt x="52" y="34"/>
                    <a:pt x="52" y="34"/>
                    <a:pt x="52" y="34"/>
                  </a:cubicBezTo>
                  <a:cubicBezTo>
                    <a:pt x="52" y="34"/>
                    <a:pt x="52" y="34"/>
                    <a:pt x="52" y="34"/>
                  </a:cubicBezTo>
                  <a:cubicBezTo>
                    <a:pt x="52" y="34"/>
                    <a:pt x="52" y="34"/>
                    <a:pt x="52" y="34"/>
                  </a:cubicBezTo>
                  <a:cubicBezTo>
                    <a:pt x="52" y="34"/>
                    <a:pt x="52" y="34"/>
                    <a:pt x="52" y="34"/>
                  </a:cubicBezTo>
                  <a:cubicBezTo>
                    <a:pt x="51" y="34"/>
                    <a:pt x="51" y="33"/>
                    <a:pt x="51" y="33"/>
                  </a:cubicBezTo>
                  <a:cubicBezTo>
                    <a:pt x="51" y="33"/>
                    <a:pt x="51" y="33"/>
                    <a:pt x="51" y="33"/>
                  </a:cubicBezTo>
                  <a:cubicBezTo>
                    <a:pt x="51" y="33"/>
                    <a:pt x="51" y="33"/>
                    <a:pt x="51" y="33"/>
                  </a:cubicBezTo>
                  <a:cubicBezTo>
                    <a:pt x="51" y="33"/>
                    <a:pt x="51" y="33"/>
                    <a:pt x="51" y="33"/>
                  </a:cubicBezTo>
                  <a:cubicBezTo>
                    <a:pt x="51" y="33"/>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1" y="32"/>
                    <a:pt x="51" y="32"/>
                  </a:cubicBezTo>
                  <a:cubicBezTo>
                    <a:pt x="51" y="32"/>
                    <a:pt x="50" y="32"/>
                    <a:pt x="50" y="32"/>
                  </a:cubicBezTo>
                  <a:cubicBezTo>
                    <a:pt x="50" y="31"/>
                    <a:pt x="50" y="31"/>
                    <a:pt x="50" y="31"/>
                  </a:cubicBezTo>
                  <a:cubicBezTo>
                    <a:pt x="50" y="31"/>
                    <a:pt x="50" y="31"/>
                    <a:pt x="50" y="31"/>
                  </a:cubicBezTo>
                  <a:cubicBezTo>
                    <a:pt x="50" y="31"/>
                    <a:pt x="50" y="31"/>
                    <a:pt x="50" y="31"/>
                  </a:cubicBezTo>
                  <a:cubicBezTo>
                    <a:pt x="50" y="31"/>
                    <a:pt x="50" y="31"/>
                    <a:pt x="50" y="31"/>
                  </a:cubicBezTo>
                  <a:cubicBezTo>
                    <a:pt x="50" y="31"/>
                    <a:pt x="50" y="31"/>
                    <a:pt x="50" y="31"/>
                  </a:cubicBezTo>
                  <a:cubicBezTo>
                    <a:pt x="50" y="31"/>
                    <a:pt x="50" y="31"/>
                    <a:pt x="50" y="31"/>
                  </a:cubicBezTo>
                  <a:cubicBezTo>
                    <a:pt x="50" y="30"/>
                    <a:pt x="50" y="30"/>
                    <a:pt x="50" y="30"/>
                  </a:cubicBezTo>
                  <a:cubicBezTo>
                    <a:pt x="50" y="30"/>
                    <a:pt x="50" y="29"/>
                    <a:pt x="50" y="29"/>
                  </a:cubicBezTo>
                  <a:cubicBezTo>
                    <a:pt x="50" y="29"/>
                    <a:pt x="50" y="29"/>
                    <a:pt x="50" y="29"/>
                  </a:cubicBezTo>
                  <a:cubicBezTo>
                    <a:pt x="50" y="29"/>
                    <a:pt x="50" y="29"/>
                    <a:pt x="51" y="29"/>
                  </a:cubicBezTo>
                  <a:cubicBezTo>
                    <a:pt x="52" y="29"/>
                    <a:pt x="54" y="29"/>
                    <a:pt x="56" y="29"/>
                  </a:cubicBezTo>
                  <a:cubicBezTo>
                    <a:pt x="56" y="29"/>
                    <a:pt x="56" y="29"/>
                    <a:pt x="56" y="29"/>
                  </a:cubicBezTo>
                  <a:cubicBezTo>
                    <a:pt x="57" y="29"/>
                    <a:pt x="57" y="29"/>
                    <a:pt x="58" y="29"/>
                  </a:cubicBezTo>
                  <a:cubicBezTo>
                    <a:pt x="58" y="29"/>
                    <a:pt x="58" y="29"/>
                    <a:pt x="58" y="29"/>
                  </a:cubicBezTo>
                  <a:cubicBezTo>
                    <a:pt x="58" y="29"/>
                    <a:pt x="59" y="29"/>
                    <a:pt x="59" y="29"/>
                  </a:cubicBezTo>
                  <a:cubicBezTo>
                    <a:pt x="60" y="29"/>
                    <a:pt x="60" y="29"/>
                    <a:pt x="60" y="29"/>
                  </a:cubicBezTo>
                  <a:cubicBezTo>
                    <a:pt x="60" y="29"/>
                    <a:pt x="60" y="29"/>
                    <a:pt x="60" y="29"/>
                  </a:cubicBezTo>
                  <a:cubicBezTo>
                    <a:pt x="61" y="29"/>
                    <a:pt x="62" y="29"/>
                    <a:pt x="63" y="29"/>
                  </a:cubicBezTo>
                  <a:cubicBezTo>
                    <a:pt x="63" y="29"/>
                    <a:pt x="64" y="29"/>
                    <a:pt x="65" y="29"/>
                  </a:cubicBezTo>
                  <a:cubicBezTo>
                    <a:pt x="66" y="29"/>
                    <a:pt x="67" y="29"/>
                    <a:pt x="68" y="29"/>
                  </a:cubicBezTo>
                  <a:cubicBezTo>
                    <a:pt x="68" y="29"/>
                    <a:pt x="68" y="29"/>
                    <a:pt x="68" y="29"/>
                  </a:cubicBezTo>
                  <a:cubicBezTo>
                    <a:pt x="68" y="29"/>
                    <a:pt x="68" y="29"/>
                    <a:pt x="68" y="29"/>
                  </a:cubicBezTo>
                  <a:cubicBezTo>
                    <a:pt x="69" y="29"/>
                    <a:pt x="69" y="29"/>
                    <a:pt x="70" y="29"/>
                  </a:cubicBezTo>
                  <a:cubicBezTo>
                    <a:pt x="71" y="30"/>
                    <a:pt x="72" y="30"/>
                    <a:pt x="72" y="30"/>
                  </a:cubicBezTo>
                  <a:cubicBezTo>
                    <a:pt x="73" y="30"/>
                    <a:pt x="73" y="30"/>
                    <a:pt x="73" y="30"/>
                  </a:cubicBezTo>
                  <a:cubicBezTo>
                    <a:pt x="73" y="30"/>
                    <a:pt x="73" y="30"/>
                    <a:pt x="73" y="30"/>
                  </a:cubicBezTo>
                  <a:cubicBezTo>
                    <a:pt x="74" y="30"/>
                    <a:pt x="74" y="30"/>
                    <a:pt x="74" y="30"/>
                  </a:cubicBezTo>
                  <a:cubicBezTo>
                    <a:pt x="74" y="30"/>
                    <a:pt x="74" y="30"/>
                    <a:pt x="74" y="30"/>
                  </a:cubicBezTo>
                  <a:cubicBezTo>
                    <a:pt x="74" y="30"/>
                    <a:pt x="74" y="30"/>
                    <a:pt x="74" y="30"/>
                  </a:cubicBezTo>
                  <a:cubicBezTo>
                    <a:pt x="74" y="29"/>
                    <a:pt x="74" y="29"/>
                    <a:pt x="74" y="29"/>
                  </a:cubicBezTo>
                  <a:cubicBezTo>
                    <a:pt x="74" y="29"/>
                    <a:pt x="74" y="29"/>
                    <a:pt x="74" y="29"/>
                  </a:cubicBezTo>
                  <a:cubicBezTo>
                    <a:pt x="74" y="29"/>
                    <a:pt x="74" y="29"/>
                    <a:pt x="74" y="29"/>
                  </a:cubicBezTo>
                  <a:cubicBezTo>
                    <a:pt x="74" y="29"/>
                    <a:pt x="74" y="29"/>
                    <a:pt x="74" y="29"/>
                  </a:cubicBezTo>
                  <a:cubicBezTo>
                    <a:pt x="74" y="29"/>
                    <a:pt x="74" y="29"/>
                    <a:pt x="74" y="29"/>
                  </a:cubicBezTo>
                  <a:cubicBezTo>
                    <a:pt x="74" y="29"/>
                    <a:pt x="75" y="29"/>
                    <a:pt x="75" y="29"/>
                  </a:cubicBezTo>
                  <a:cubicBezTo>
                    <a:pt x="75" y="29"/>
                    <a:pt x="75" y="29"/>
                    <a:pt x="75" y="29"/>
                  </a:cubicBezTo>
                  <a:cubicBezTo>
                    <a:pt x="75" y="29"/>
                    <a:pt x="75" y="29"/>
                    <a:pt x="75" y="29"/>
                  </a:cubicBezTo>
                  <a:cubicBezTo>
                    <a:pt x="75" y="29"/>
                    <a:pt x="75" y="28"/>
                    <a:pt x="75" y="28"/>
                  </a:cubicBezTo>
                  <a:cubicBezTo>
                    <a:pt x="75" y="28"/>
                    <a:pt x="75" y="28"/>
                    <a:pt x="75" y="28"/>
                  </a:cubicBezTo>
                  <a:cubicBezTo>
                    <a:pt x="75" y="28"/>
                    <a:pt x="75" y="26"/>
                    <a:pt x="75" y="25"/>
                  </a:cubicBezTo>
                  <a:cubicBezTo>
                    <a:pt x="75" y="24"/>
                    <a:pt x="75" y="24"/>
                    <a:pt x="75" y="23"/>
                  </a:cubicBezTo>
                  <a:cubicBezTo>
                    <a:pt x="75" y="22"/>
                    <a:pt x="75" y="22"/>
                    <a:pt x="75" y="21"/>
                  </a:cubicBezTo>
                  <a:cubicBezTo>
                    <a:pt x="75" y="21"/>
                    <a:pt x="75" y="21"/>
                    <a:pt x="75" y="21"/>
                  </a:cubicBezTo>
                  <a:cubicBezTo>
                    <a:pt x="75" y="21"/>
                    <a:pt x="75" y="21"/>
                    <a:pt x="75" y="21"/>
                  </a:cubicBezTo>
                  <a:cubicBezTo>
                    <a:pt x="75" y="21"/>
                    <a:pt x="75" y="21"/>
                    <a:pt x="75" y="21"/>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5" y="20"/>
                    <a:pt x="75" y="20"/>
                  </a:cubicBezTo>
                  <a:cubicBezTo>
                    <a:pt x="75" y="20"/>
                    <a:pt x="74" y="20"/>
                    <a:pt x="74" y="20"/>
                  </a:cubicBezTo>
                  <a:cubicBezTo>
                    <a:pt x="74" y="19"/>
                    <a:pt x="74" y="19"/>
                    <a:pt x="74" y="19"/>
                  </a:cubicBezTo>
                  <a:cubicBezTo>
                    <a:pt x="74" y="19"/>
                    <a:pt x="74" y="19"/>
                    <a:pt x="74" y="19"/>
                  </a:cubicBezTo>
                  <a:cubicBezTo>
                    <a:pt x="74" y="19"/>
                    <a:pt x="74" y="19"/>
                    <a:pt x="74" y="19"/>
                  </a:cubicBezTo>
                  <a:cubicBezTo>
                    <a:pt x="74" y="19"/>
                    <a:pt x="74" y="19"/>
                    <a:pt x="74" y="19"/>
                  </a:cubicBezTo>
                  <a:cubicBezTo>
                    <a:pt x="74" y="19"/>
                    <a:pt x="74" y="19"/>
                    <a:pt x="74" y="19"/>
                  </a:cubicBezTo>
                  <a:cubicBezTo>
                    <a:pt x="74" y="19"/>
                    <a:pt x="74" y="19"/>
                    <a:pt x="73" y="19"/>
                  </a:cubicBezTo>
                  <a:cubicBezTo>
                    <a:pt x="73" y="19"/>
                    <a:pt x="73" y="19"/>
                    <a:pt x="73" y="19"/>
                  </a:cubicBezTo>
                  <a:cubicBezTo>
                    <a:pt x="73" y="19"/>
                    <a:pt x="73" y="19"/>
                    <a:pt x="73" y="19"/>
                  </a:cubicBezTo>
                  <a:cubicBezTo>
                    <a:pt x="73" y="19"/>
                    <a:pt x="73" y="19"/>
                    <a:pt x="73" y="19"/>
                  </a:cubicBezTo>
                  <a:cubicBezTo>
                    <a:pt x="73" y="19"/>
                    <a:pt x="72" y="19"/>
                    <a:pt x="71" y="19"/>
                  </a:cubicBezTo>
                  <a:cubicBezTo>
                    <a:pt x="71" y="19"/>
                    <a:pt x="70" y="19"/>
                    <a:pt x="69" y="19"/>
                  </a:cubicBezTo>
                  <a:cubicBezTo>
                    <a:pt x="69" y="19"/>
                    <a:pt x="69" y="19"/>
                    <a:pt x="69" y="19"/>
                  </a:cubicBezTo>
                  <a:cubicBezTo>
                    <a:pt x="68" y="19"/>
                    <a:pt x="67" y="19"/>
                    <a:pt x="66" y="19"/>
                  </a:cubicBezTo>
                  <a:cubicBezTo>
                    <a:pt x="66" y="19"/>
                    <a:pt x="66" y="19"/>
                    <a:pt x="66" y="19"/>
                  </a:cubicBezTo>
                  <a:cubicBezTo>
                    <a:pt x="66" y="19"/>
                    <a:pt x="66" y="19"/>
                    <a:pt x="66" y="19"/>
                  </a:cubicBezTo>
                  <a:cubicBezTo>
                    <a:pt x="65" y="19"/>
                    <a:pt x="65" y="19"/>
                    <a:pt x="65" y="19"/>
                  </a:cubicBezTo>
                  <a:cubicBezTo>
                    <a:pt x="63" y="19"/>
                    <a:pt x="62" y="19"/>
                    <a:pt x="60" y="19"/>
                  </a:cubicBezTo>
                  <a:cubicBezTo>
                    <a:pt x="60" y="19"/>
                    <a:pt x="59" y="19"/>
                    <a:pt x="59" y="19"/>
                  </a:cubicBezTo>
                  <a:cubicBezTo>
                    <a:pt x="57" y="19"/>
                    <a:pt x="56" y="19"/>
                    <a:pt x="55" y="19"/>
                  </a:cubicBezTo>
                  <a:cubicBezTo>
                    <a:pt x="53" y="19"/>
                    <a:pt x="51"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9"/>
                    <a:pt x="49" y="19"/>
                    <a:pt x="49" y="19"/>
                  </a:cubicBezTo>
                  <a:cubicBezTo>
                    <a:pt x="49" y="18"/>
                    <a:pt x="49" y="18"/>
                    <a:pt x="49" y="18"/>
                  </a:cubicBezTo>
                  <a:cubicBezTo>
                    <a:pt x="49" y="17"/>
                    <a:pt x="49" y="16"/>
                    <a:pt x="49" y="15"/>
                  </a:cubicBezTo>
                  <a:cubicBezTo>
                    <a:pt x="49" y="12"/>
                    <a:pt x="49" y="9"/>
                    <a:pt x="49" y="7"/>
                  </a:cubicBezTo>
                  <a:cubicBezTo>
                    <a:pt x="49" y="5"/>
                    <a:pt x="49" y="3"/>
                    <a:pt x="49" y="2"/>
                  </a:cubicBezTo>
                  <a:cubicBezTo>
                    <a:pt x="49" y="2"/>
                    <a:pt x="48" y="2"/>
                    <a:pt x="48" y="2"/>
                  </a:cubicBezTo>
                  <a:cubicBezTo>
                    <a:pt x="48" y="2"/>
                    <a:pt x="48" y="2"/>
                    <a:pt x="48" y="2"/>
                  </a:cubicBezTo>
                  <a:cubicBezTo>
                    <a:pt x="48" y="2"/>
                    <a:pt x="48" y="2"/>
                    <a:pt x="48" y="2"/>
                  </a:cubicBezTo>
                  <a:cubicBezTo>
                    <a:pt x="48" y="1"/>
                    <a:pt x="48" y="1"/>
                    <a:pt x="48" y="1"/>
                  </a:cubicBezTo>
                  <a:cubicBezTo>
                    <a:pt x="48" y="1"/>
                    <a:pt x="48" y="1"/>
                    <a:pt x="48" y="1"/>
                  </a:cubicBezTo>
                  <a:cubicBezTo>
                    <a:pt x="48" y="1"/>
                    <a:pt x="48" y="1"/>
                    <a:pt x="48" y="1"/>
                  </a:cubicBezTo>
                  <a:cubicBezTo>
                    <a:pt x="48" y="1"/>
                    <a:pt x="48"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6" y="1"/>
                    <a:pt x="45" y="0"/>
                    <a:pt x="45" y="0"/>
                  </a:cubicBezTo>
                  <a:cubicBezTo>
                    <a:pt x="44" y="0"/>
                    <a:pt x="42" y="0"/>
                    <a:pt x="41" y="0"/>
                  </a:cubicBezTo>
                  <a:cubicBezTo>
                    <a:pt x="40" y="0"/>
                    <a:pt x="37" y="0"/>
                    <a:pt x="36" y="1"/>
                  </a:cubicBezTo>
                  <a:cubicBezTo>
                    <a:pt x="36" y="1"/>
                    <a:pt x="36" y="1"/>
                    <a:pt x="36" y="1"/>
                  </a:cubicBezTo>
                  <a:cubicBezTo>
                    <a:pt x="36" y="1"/>
                    <a:pt x="36" y="1"/>
                    <a:pt x="36" y="1"/>
                  </a:cubicBezTo>
                  <a:cubicBezTo>
                    <a:pt x="36" y="1"/>
                    <a:pt x="36" y="1"/>
                    <a:pt x="36" y="1"/>
                  </a:cubicBezTo>
                  <a:cubicBezTo>
                    <a:pt x="36" y="1"/>
                    <a:pt x="35" y="2"/>
                    <a:pt x="35" y="2"/>
                  </a:cubicBezTo>
                  <a:cubicBezTo>
                    <a:pt x="35" y="2"/>
                    <a:pt x="35" y="2"/>
                    <a:pt x="35" y="2"/>
                  </a:cubicBezTo>
                  <a:cubicBezTo>
                    <a:pt x="35" y="2"/>
                    <a:pt x="35" y="2"/>
                    <a:pt x="35" y="2"/>
                  </a:cubicBezTo>
                  <a:cubicBezTo>
                    <a:pt x="35" y="2"/>
                    <a:pt x="35" y="2"/>
                    <a:pt x="35" y="2"/>
                  </a:cubicBezTo>
                  <a:cubicBezTo>
                    <a:pt x="35" y="2"/>
                    <a:pt x="35" y="2"/>
                    <a:pt x="35" y="2"/>
                  </a:cubicBezTo>
                  <a:cubicBezTo>
                    <a:pt x="35" y="2"/>
                    <a:pt x="35" y="3"/>
                    <a:pt x="35" y="4"/>
                  </a:cubicBezTo>
                  <a:cubicBezTo>
                    <a:pt x="35" y="4"/>
                    <a:pt x="35" y="4"/>
                    <a:pt x="35" y="4"/>
                  </a:cubicBezTo>
                  <a:cubicBezTo>
                    <a:pt x="35" y="4"/>
                    <a:pt x="35" y="4"/>
                    <a:pt x="35" y="5"/>
                  </a:cubicBezTo>
                  <a:cubicBezTo>
                    <a:pt x="35" y="5"/>
                    <a:pt x="35" y="5"/>
                    <a:pt x="35" y="5"/>
                  </a:cubicBezTo>
                  <a:cubicBezTo>
                    <a:pt x="35" y="5"/>
                    <a:pt x="35" y="6"/>
                    <a:pt x="35" y="6"/>
                  </a:cubicBezTo>
                  <a:cubicBezTo>
                    <a:pt x="35" y="6"/>
                    <a:pt x="35" y="6"/>
                    <a:pt x="35" y="6"/>
                  </a:cubicBezTo>
                  <a:cubicBezTo>
                    <a:pt x="35" y="6"/>
                    <a:pt x="35" y="6"/>
                    <a:pt x="35" y="6"/>
                  </a:cubicBezTo>
                  <a:cubicBezTo>
                    <a:pt x="35" y="7"/>
                    <a:pt x="35" y="7"/>
                    <a:pt x="35" y="7"/>
                  </a:cubicBezTo>
                  <a:cubicBezTo>
                    <a:pt x="35" y="7"/>
                    <a:pt x="35" y="7"/>
                    <a:pt x="35" y="7"/>
                  </a:cubicBezTo>
                  <a:cubicBezTo>
                    <a:pt x="35" y="8"/>
                    <a:pt x="35" y="9"/>
                    <a:pt x="35" y="9"/>
                  </a:cubicBezTo>
                  <a:cubicBezTo>
                    <a:pt x="35" y="10"/>
                    <a:pt x="35" y="10"/>
                    <a:pt x="35" y="11"/>
                  </a:cubicBezTo>
                  <a:cubicBezTo>
                    <a:pt x="35" y="11"/>
                    <a:pt x="35" y="12"/>
                    <a:pt x="35" y="13"/>
                  </a:cubicBezTo>
                  <a:cubicBezTo>
                    <a:pt x="35" y="13"/>
                    <a:pt x="35" y="13"/>
                    <a:pt x="35" y="13"/>
                  </a:cubicBezTo>
                  <a:cubicBezTo>
                    <a:pt x="35" y="13"/>
                    <a:pt x="35" y="14"/>
                    <a:pt x="35" y="15"/>
                  </a:cubicBezTo>
                  <a:cubicBezTo>
                    <a:pt x="35" y="15"/>
                    <a:pt x="35" y="15"/>
                    <a:pt x="35" y="15"/>
                  </a:cubicBezTo>
                  <a:cubicBezTo>
                    <a:pt x="35" y="16"/>
                    <a:pt x="35" y="16"/>
                    <a:pt x="35" y="17"/>
                  </a:cubicBezTo>
                  <a:cubicBezTo>
                    <a:pt x="36" y="17"/>
                    <a:pt x="36" y="18"/>
                    <a:pt x="36" y="19"/>
                  </a:cubicBezTo>
                  <a:cubicBezTo>
                    <a:pt x="36" y="19"/>
                    <a:pt x="36" y="19"/>
                    <a:pt x="35" y="19"/>
                  </a:cubicBezTo>
                  <a:cubicBezTo>
                    <a:pt x="35" y="19"/>
                    <a:pt x="35" y="19"/>
                    <a:pt x="35" y="19"/>
                  </a:cubicBezTo>
                  <a:cubicBezTo>
                    <a:pt x="35" y="19"/>
                    <a:pt x="35" y="19"/>
                    <a:pt x="35" y="19"/>
                  </a:cubicBezTo>
                  <a:cubicBezTo>
                    <a:pt x="35" y="19"/>
                    <a:pt x="35" y="19"/>
                    <a:pt x="35" y="19"/>
                  </a:cubicBezTo>
                  <a:cubicBezTo>
                    <a:pt x="34" y="20"/>
                    <a:pt x="32" y="19"/>
                    <a:pt x="30" y="19"/>
                  </a:cubicBezTo>
                  <a:cubicBezTo>
                    <a:pt x="29" y="19"/>
                    <a:pt x="27" y="20"/>
                    <a:pt x="27" y="19"/>
                  </a:cubicBezTo>
                  <a:cubicBezTo>
                    <a:pt x="26" y="19"/>
                    <a:pt x="25" y="19"/>
                    <a:pt x="25" y="19"/>
                  </a:cubicBezTo>
                  <a:cubicBezTo>
                    <a:pt x="24" y="19"/>
                    <a:pt x="23" y="19"/>
                    <a:pt x="22" y="19"/>
                  </a:cubicBezTo>
                  <a:cubicBezTo>
                    <a:pt x="22" y="19"/>
                    <a:pt x="22" y="19"/>
                    <a:pt x="22" y="19"/>
                  </a:cubicBezTo>
                  <a:cubicBezTo>
                    <a:pt x="22" y="19"/>
                    <a:pt x="22" y="19"/>
                    <a:pt x="21" y="19"/>
                  </a:cubicBezTo>
                  <a:cubicBezTo>
                    <a:pt x="21" y="19"/>
                    <a:pt x="21" y="19"/>
                    <a:pt x="21" y="19"/>
                  </a:cubicBezTo>
                  <a:cubicBezTo>
                    <a:pt x="21" y="19"/>
                    <a:pt x="21" y="19"/>
                    <a:pt x="20" y="19"/>
                  </a:cubicBezTo>
                  <a:cubicBezTo>
                    <a:pt x="20" y="19"/>
                    <a:pt x="20" y="19"/>
                    <a:pt x="20" y="19"/>
                  </a:cubicBezTo>
                  <a:cubicBezTo>
                    <a:pt x="20" y="19"/>
                    <a:pt x="20" y="19"/>
                    <a:pt x="19" y="19"/>
                  </a:cubicBezTo>
                  <a:cubicBezTo>
                    <a:pt x="19" y="19"/>
                    <a:pt x="19" y="19"/>
                    <a:pt x="19" y="19"/>
                  </a:cubicBezTo>
                  <a:cubicBezTo>
                    <a:pt x="19" y="19"/>
                    <a:pt x="19" y="19"/>
                    <a:pt x="18" y="19"/>
                  </a:cubicBezTo>
                  <a:cubicBezTo>
                    <a:pt x="18" y="19"/>
                    <a:pt x="18" y="19"/>
                    <a:pt x="18" y="19"/>
                  </a:cubicBezTo>
                  <a:cubicBezTo>
                    <a:pt x="18" y="19"/>
                    <a:pt x="18" y="19"/>
                    <a:pt x="18" y="19"/>
                  </a:cubicBezTo>
                  <a:cubicBezTo>
                    <a:pt x="18" y="19"/>
                    <a:pt x="18" y="19"/>
                    <a:pt x="18" y="19"/>
                  </a:cubicBezTo>
                  <a:cubicBezTo>
                    <a:pt x="18" y="19"/>
                    <a:pt x="17" y="19"/>
                    <a:pt x="17" y="19"/>
                  </a:cubicBezTo>
                  <a:cubicBezTo>
                    <a:pt x="17" y="19"/>
                    <a:pt x="17" y="19"/>
                    <a:pt x="17" y="19"/>
                  </a:cubicBezTo>
                  <a:cubicBezTo>
                    <a:pt x="17" y="19"/>
                    <a:pt x="17" y="19"/>
                    <a:pt x="17" y="19"/>
                  </a:cubicBezTo>
                  <a:cubicBezTo>
                    <a:pt x="17" y="19"/>
                    <a:pt x="17" y="19"/>
                    <a:pt x="17" y="19"/>
                  </a:cubicBezTo>
                  <a:cubicBezTo>
                    <a:pt x="17" y="19"/>
                    <a:pt x="17" y="19"/>
                    <a:pt x="17" y="19"/>
                  </a:cubicBezTo>
                  <a:cubicBezTo>
                    <a:pt x="16" y="19"/>
                    <a:pt x="16" y="20"/>
                    <a:pt x="16" y="20"/>
                  </a:cubicBezTo>
                  <a:cubicBezTo>
                    <a:pt x="16" y="20"/>
                    <a:pt x="16" y="20"/>
                    <a:pt x="16" y="20"/>
                  </a:cubicBezTo>
                  <a:cubicBezTo>
                    <a:pt x="16" y="20"/>
                    <a:pt x="16" y="20"/>
                    <a:pt x="16" y="20"/>
                  </a:cubicBezTo>
                  <a:cubicBezTo>
                    <a:pt x="16" y="20"/>
                    <a:pt x="16" y="20"/>
                    <a:pt x="16" y="20"/>
                  </a:cubicBezTo>
                  <a:cubicBezTo>
                    <a:pt x="16" y="20"/>
                    <a:pt x="16" y="20"/>
                    <a:pt x="16" y="21"/>
                  </a:cubicBezTo>
                  <a:cubicBezTo>
                    <a:pt x="16" y="21"/>
                    <a:pt x="16" y="21"/>
                    <a:pt x="16" y="21"/>
                  </a:cubicBezTo>
                  <a:cubicBezTo>
                    <a:pt x="15" y="21"/>
                    <a:pt x="16" y="23"/>
                    <a:pt x="16" y="24"/>
                  </a:cubicBezTo>
                  <a:cubicBezTo>
                    <a:pt x="16" y="25"/>
                    <a:pt x="16" y="26"/>
                    <a:pt x="16" y="27"/>
                  </a:cubicBezTo>
                  <a:cubicBezTo>
                    <a:pt x="16" y="27"/>
                    <a:pt x="16" y="28"/>
                    <a:pt x="16" y="28"/>
                  </a:cubicBezTo>
                  <a:cubicBezTo>
                    <a:pt x="16" y="28"/>
                    <a:pt x="16" y="28"/>
                    <a:pt x="16" y="28"/>
                  </a:cubicBezTo>
                  <a:cubicBezTo>
                    <a:pt x="16" y="28"/>
                    <a:pt x="16" y="28"/>
                    <a:pt x="16" y="28"/>
                  </a:cubicBezTo>
                  <a:cubicBezTo>
                    <a:pt x="16" y="28"/>
                    <a:pt x="16" y="28"/>
                    <a:pt x="16" y="28"/>
                  </a:cubicBezTo>
                  <a:cubicBezTo>
                    <a:pt x="16" y="28"/>
                    <a:pt x="16" y="29"/>
                    <a:pt x="16" y="29"/>
                  </a:cubicBezTo>
                  <a:cubicBezTo>
                    <a:pt x="16" y="29"/>
                    <a:pt x="17" y="29"/>
                    <a:pt x="17" y="29"/>
                  </a:cubicBezTo>
                  <a:cubicBezTo>
                    <a:pt x="17" y="29"/>
                    <a:pt x="17" y="29"/>
                    <a:pt x="17" y="29"/>
                  </a:cubicBezTo>
                  <a:cubicBezTo>
                    <a:pt x="17" y="29"/>
                    <a:pt x="17" y="29"/>
                    <a:pt x="17" y="30"/>
                  </a:cubicBezTo>
                  <a:cubicBezTo>
                    <a:pt x="17" y="30"/>
                    <a:pt x="18" y="30"/>
                    <a:pt x="19" y="30"/>
                  </a:cubicBezTo>
                  <a:cubicBezTo>
                    <a:pt x="19" y="30"/>
                    <a:pt x="19" y="30"/>
                    <a:pt x="19" y="30"/>
                  </a:cubicBezTo>
                  <a:cubicBezTo>
                    <a:pt x="19" y="30"/>
                    <a:pt x="19" y="30"/>
                    <a:pt x="20" y="30"/>
                  </a:cubicBezTo>
                  <a:cubicBezTo>
                    <a:pt x="20" y="30"/>
                    <a:pt x="20" y="30"/>
                    <a:pt x="20" y="30"/>
                  </a:cubicBezTo>
                  <a:cubicBezTo>
                    <a:pt x="20" y="30"/>
                    <a:pt x="20" y="30"/>
                    <a:pt x="20" y="30"/>
                  </a:cubicBezTo>
                  <a:cubicBezTo>
                    <a:pt x="20" y="29"/>
                    <a:pt x="20" y="29"/>
                    <a:pt x="20" y="29"/>
                  </a:cubicBezTo>
                  <a:cubicBezTo>
                    <a:pt x="21" y="29"/>
                    <a:pt x="21" y="29"/>
                    <a:pt x="22" y="29"/>
                  </a:cubicBezTo>
                  <a:cubicBezTo>
                    <a:pt x="22" y="29"/>
                    <a:pt x="22" y="29"/>
                    <a:pt x="22" y="29"/>
                  </a:cubicBezTo>
                  <a:cubicBezTo>
                    <a:pt x="22" y="29"/>
                    <a:pt x="23" y="29"/>
                    <a:pt x="23" y="29"/>
                  </a:cubicBezTo>
                  <a:cubicBezTo>
                    <a:pt x="24" y="29"/>
                    <a:pt x="24" y="29"/>
                    <a:pt x="25" y="29"/>
                  </a:cubicBezTo>
                  <a:cubicBezTo>
                    <a:pt x="25" y="29"/>
                    <a:pt x="25" y="29"/>
                    <a:pt x="25" y="29"/>
                  </a:cubicBezTo>
                  <a:cubicBezTo>
                    <a:pt x="26" y="29"/>
                    <a:pt x="26" y="29"/>
                    <a:pt x="27" y="29"/>
                  </a:cubicBezTo>
                  <a:cubicBezTo>
                    <a:pt x="27" y="29"/>
                    <a:pt x="27" y="29"/>
                    <a:pt x="27" y="29"/>
                  </a:cubicBezTo>
                  <a:cubicBezTo>
                    <a:pt x="27" y="29"/>
                    <a:pt x="27" y="29"/>
                    <a:pt x="27" y="29"/>
                  </a:cubicBezTo>
                  <a:cubicBezTo>
                    <a:pt x="28" y="29"/>
                    <a:pt x="29" y="29"/>
                    <a:pt x="30" y="29"/>
                  </a:cubicBezTo>
                  <a:cubicBezTo>
                    <a:pt x="30" y="29"/>
                    <a:pt x="30" y="29"/>
                    <a:pt x="30" y="29"/>
                  </a:cubicBezTo>
                  <a:cubicBezTo>
                    <a:pt x="30" y="29"/>
                    <a:pt x="31" y="29"/>
                    <a:pt x="31" y="29"/>
                  </a:cubicBezTo>
                  <a:cubicBezTo>
                    <a:pt x="32" y="29"/>
                    <a:pt x="33" y="29"/>
                    <a:pt x="34" y="29"/>
                  </a:cubicBezTo>
                  <a:cubicBezTo>
                    <a:pt x="34" y="29"/>
                    <a:pt x="34" y="29"/>
                    <a:pt x="34" y="29"/>
                  </a:cubicBezTo>
                  <a:cubicBezTo>
                    <a:pt x="34" y="29"/>
                    <a:pt x="34" y="29"/>
                    <a:pt x="34" y="29"/>
                  </a:cubicBezTo>
                  <a:cubicBezTo>
                    <a:pt x="34" y="29"/>
                    <a:pt x="34" y="29"/>
                    <a:pt x="35" y="30"/>
                  </a:cubicBezTo>
                  <a:cubicBezTo>
                    <a:pt x="35" y="31"/>
                    <a:pt x="34" y="32"/>
                    <a:pt x="34" y="33"/>
                  </a:cubicBezTo>
                  <a:cubicBezTo>
                    <a:pt x="33" y="34"/>
                    <a:pt x="33" y="34"/>
                    <a:pt x="33" y="35"/>
                  </a:cubicBezTo>
                  <a:cubicBezTo>
                    <a:pt x="33" y="35"/>
                    <a:pt x="33" y="35"/>
                    <a:pt x="33" y="35"/>
                  </a:cubicBezTo>
                  <a:cubicBezTo>
                    <a:pt x="33" y="35"/>
                    <a:pt x="33" y="35"/>
                    <a:pt x="33" y="35"/>
                  </a:cubicBezTo>
                  <a:cubicBezTo>
                    <a:pt x="33" y="35"/>
                    <a:pt x="33" y="35"/>
                    <a:pt x="33" y="35"/>
                  </a:cubicBezTo>
                  <a:cubicBezTo>
                    <a:pt x="33" y="35"/>
                    <a:pt x="33" y="36"/>
                    <a:pt x="33" y="36"/>
                  </a:cubicBezTo>
                  <a:cubicBezTo>
                    <a:pt x="33" y="36"/>
                    <a:pt x="33" y="36"/>
                    <a:pt x="33" y="36"/>
                  </a:cubicBezTo>
                  <a:cubicBezTo>
                    <a:pt x="33" y="36"/>
                    <a:pt x="33" y="36"/>
                    <a:pt x="33" y="36"/>
                  </a:cubicBezTo>
                  <a:cubicBezTo>
                    <a:pt x="33" y="36"/>
                    <a:pt x="33" y="36"/>
                    <a:pt x="33" y="36"/>
                  </a:cubicBezTo>
                  <a:cubicBezTo>
                    <a:pt x="33" y="36"/>
                    <a:pt x="33" y="36"/>
                    <a:pt x="33" y="36"/>
                  </a:cubicBezTo>
                  <a:cubicBezTo>
                    <a:pt x="33" y="36"/>
                    <a:pt x="33" y="36"/>
                    <a:pt x="33" y="36"/>
                  </a:cubicBezTo>
                  <a:cubicBezTo>
                    <a:pt x="33" y="36"/>
                    <a:pt x="33" y="36"/>
                    <a:pt x="33" y="37"/>
                  </a:cubicBezTo>
                  <a:cubicBezTo>
                    <a:pt x="33"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7"/>
                    <a:pt x="32" y="37"/>
                  </a:cubicBezTo>
                  <a:cubicBezTo>
                    <a:pt x="32" y="37"/>
                    <a:pt x="32" y="38"/>
                    <a:pt x="32" y="38"/>
                  </a:cubicBezTo>
                  <a:cubicBezTo>
                    <a:pt x="32" y="38"/>
                    <a:pt x="32" y="38"/>
                    <a:pt x="32" y="38"/>
                  </a:cubicBezTo>
                  <a:cubicBezTo>
                    <a:pt x="32" y="38"/>
                    <a:pt x="32" y="38"/>
                    <a:pt x="32" y="38"/>
                  </a:cubicBezTo>
                  <a:cubicBezTo>
                    <a:pt x="32" y="38"/>
                    <a:pt x="32" y="38"/>
                    <a:pt x="32" y="38"/>
                  </a:cubicBezTo>
                  <a:cubicBezTo>
                    <a:pt x="32" y="38"/>
                    <a:pt x="32" y="38"/>
                    <a:pt x="32" y="38"/>
                  </a:cubicBezTo>
                  <a:cubicBezTo>
                    <a:pt x="32" y="38"/>
                    <a:pt x="32" y="38"/>
                    <a:pt x="32" y="38"/>
                  </a:cubicBezTo>
                  <a:cubicBezTo>
                    <a:pt x="32" y="38"/>
                    <a:pt x="32" y="38"/>
                    <a:pt x="32" y="39"/>
                  </a:cubicBezTo>
                  <a:cubicBezTo>
                    <a:pt x="32" y="39"/>
                    <a:pt x="32" y="39"/>
                    <a:pt x="32" y="39"/>
                  </a:cubicBezTo>
                  <a:cubicBezTo>
                    <a:pt x="32" y="39"/>
                    <a:pt x="32" y="39"/>
                    <a:pt x="32" y="39"/>
                  </a:cubicBezTo>
                  <a:cubicBezTo>
                    <a:pt x="32"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39"/>
                    <a:pt x="31" y="39"/>
                    <a:pt x="31" y="39"/>
                  </a:cubicBezTo>
                  <a:cubicBezTo>
                    <a:pt x="31" y="40"/>
                    <a:pt x="31" y="40"/>
                    <a:pt x="31" y="40"/>
                  </a:cubicBezTo>
                  <a:cubicBezTo>
                    <a:pt x="31" y="40"/>
                    <a:pt x="31" y="40"/>
                    <a:pt x="31" y="40"/>
                  </a:cubicBezTo>
                  <a:cubicBezTo>
                    <a:pt x="31" y="40"/>
                    <a:pt x="31" y="40"/>
                    <a:pt x="31" y="40"/>
                  </a:cubicBezTo>
                  <a:cubicBezTo>
                    <a:pt x="31" y="40"/>
                    <a:pt x="31" y="40"/>
                    <a:pt x="31" y="40"/>
                  </a:cubicBezTo>
                  <a:cubicBezTo>
                    <a:pt x="31" y="40"/>
                    <a:pt x="31" y="40"/>
                    <a:pt x="31" y="40"/>
                  </a:cubicBezTo>
                  <a:cubicBezTo>
                    <a:pt x="31" y="40"/>
                    <a:pt x="31" y="40"/>
                    <a:pt x="31" y="40"/>
                  </a:cubicBezTo>
                  <a:cubicBezTo>
                    <a:pt x="31" y="41"/>
                    <a:pt x="31" y="41"/>
                    <a:pt x="31" y="41"/>
                  </a:cubicBezTo>
                  <a:cubicBezTo>
                    <a:pt x="31" y="41"/>
                    <a:pt x="31" y="41"/>
                    <a:pt x="31" y="41"/>
                  </a:cubicBezTo>
                  <a:cubicBezTo>
                    <a:pt x="31" y="41"/>
                    <a:pt x="31" y="41"/>
                    <a:pt x="31" y="41"/>
                  </a:cubicBezTo>
                  <a:cubicBezTo>
                    <a:pt x="31" y="41"/>
                    <a:pt x="31" y="41"/>
                    <a:pt x="31" y="41"/>
                  </a:cubicBezTo>
                  <a:cubicBezTo>
                    <a:pt x="31" y="41"/>
                    <a:pt x="31" y="41"/>
                    <a:pt x="31" y="41"/>
                  </a:cubicBezTo>
                  <a:cubicBezTo>
                    <a:pt x="31" y="41"/>
                    <a:pt x="30" y="41"/>
                    <a:pt x="30" y="41"/>
                  </a:cubicBezTo>
                  <a:cubicBezTo>
                    <a:pt x="30" y="41"/>
                    <a:pt x="30" y="41"/>
                    <a:pt x="30" y="41"/>
                  </a:cubicBezTo>
                  <a:cubicBezTo>
                    <a:pt x="30" y="41"/>
                    <a:pt x="30" y="41"/>
                    <a:pt x="30" y="41"/>
                  </a:cubicBezTo>
                  <a:cubicBezTo>
                    <a:pt x="30" y="41"/>
                    <a:pt x="30" y="41"/>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2"/>
                    <a:pt x="30" y="42"/>
                  </a:cubicBezTo>
                  <a:cubicBezTo>
                    <a:pt x="30" y="42"/>
                    <a:pt x="30" y="43"/>
                    <a:pt x="30" y="43"/>
                  </a:cubicBezTo>
                  <a:cubicBezTo>
                    <a:pt x="30" y="43"/>
                    <a:pt x="30" y="43"/>
                    <a:pt x="30" y="43"/>
                  </a:cubicBezTo>
                  <a:cubicBezTo>
                    <a:pt x="30" y="43"/>
                    <a:pt x="30" y="43"/>
                    <a:pt x="30" y="43"/>
                  </a:cubicBezTo>
                  <a:cubicBezTo>
                    <a:pt x="30" y="43"/>
                    <a:pt x="30" y="43"/>
                    <a:pt x="30" y="43"/>
                  </a:cubicBezTo>
                  <a:cubicBezTo>
                    <a:pt x="30" y="43"/>
                    <a:pt x="30" y="43"/>
                    <a:pt x="30" y="43"/>
                  </a:cubicBezTo>
                  <a:cubicBezTo>
                    <a:pt x="29" y="43"/>
                    <a:pt x="29" y="43"/>
                    <a:pt x="29" y="43"/>
                  </a:cubicBezTo>
                  <a:cubicBezTo>
                    <a:pt x="29" y="43"/>
                    <a:pt x="29" y="43"/>
                    <a:pt x="29" y="43"/>
                  </a:cubicBezTo>
                  <a:cubicBezTo>
                    <a:pt x="29" y="43"/>
                    <a:pt x="29" y="43"/>
                    <a:pt x="29" y="43"/>
                  </a:cubicBezTo>
                  <a:cubicBezTo>
                    <a:pt x="29" y="43"/>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4"/>
                  </a:cubicBezTo>
                  <a:cubicBezTo>
                    <a:pt x="29" y="44"/>
                    <a:pt x="29" y="44"/>
                    <a:pt x="29" y="45"/>
                  </a:cubicBezTo>
                  <a:cubicBezTo>
                    <a:pt x="29" y="45"/>
                    <a:pt x="29" y="45"/>
                    <a:pt x="29" y="45"/>
                  </a:cubicBezTo>
                  <a:cubicBezTo>
                    <a:pt x="29" y="45"/>
                    <a:pt x="29" y="45"/>
                    <a:pt x="29" y="45"/>
                  </a:cubicBezTo>
                  <a:cubicBezTo>
                    <a:pt x="29" y="45"/>
                    <a:pt x="28" y="45"/>
                    <a:pt x="28" y="45"/>
                  </a:cubicBezTo>
                  <a:cubicBezTo>
                    <a:pt x="28" y="45"/>
                    <a:pt x="28" y="45"/>
                    <a:pt x="28" y="45"/>
                  </a:cubicBezTo>
                  <a:cubicBezTo>
                    <a:pt x="28" y="45"/>
                    <a:pt x="28" y="45"/>
                    <a:pt x="28" y="45"/>
                  </a:cubicBezTo>
                  <a:cubicBezTo>
                    <a:pt x="28" y="45"/>
                    <a:pt x="28" y="45"/>
                    <a:pt x="28" y="45"/>
                  </a:cubicBezTo>
                  <a:cubicBezTo>
                    <a:pt x="28" y="45"/>
                    <a:pt x="28" y="45"/>
                    <a:pt x="28" y="45"/>
                  </a:cubicBezTo>
                  <a:cubicBezTo>
                    <a:pt x="28" y="45"/>
                    <a:pt x="28" y="45"/>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6"/>
                    <a:pt x="28" y="46"/>
                  </a:cubicBezTo>
                  <a:cubicBezTo>
                    <a:pt x="28" y="46"/>
                    <a:pt x="28" y="47"/>
                    <a:pt x="28" y="47"/>
                  </a:cubicBezTo>
                  <a:cubicBezTo>
                    <a:pt x="27" y="47"/>
                    <a:pt x="27" y="47"/>
                    <a:pt x="27" y="47"/>
                  </a:cubicBezTo>
                  <a:cubicBezTo>
                    <a:pt x="27" y="47"/>
                    <a:pt x="27" y="47"/>
                    <a:pt x="27" y="47"/>
                  </a:cubicBezTo>
                  <a:cubicBezTo>
                    <a:pt x="27" y="47"/>
                    <a:pt x="27" y="47"/>
                    <a:pt x="27" y="47"/>
                  </a:cubicBezTo>
                  <a:cubicBezTo>
                    <a:pt x="27" y="47"/>
                    <a:pt x="27" y="47"/>
                    <a:pt x="27" y="47"/>
                  </a:cubicBezTo>
                  <a:cubicBezTo>
                    <a:pt x="27" y="47"/>
                    <a:pt x="27" y="48"/>
                    <a:pt x="27" y="48"/>
                  </a:cubicBezTo>
                  <a:cubicBezTo>
                    <a:pt x="27" y="48"/>
                    <a:pt x="27" y="48"/>
                    <a:pt x="27" y="48"/>
                  </a:cubicBezTo>
                  <a:cubicBezTo>
                    <a:pt x="27" y="48"/>
                    <a:pt x="27" y="48"/>
                    <a:pt x="27" y="48"/>
                  </a:cubicBezTo>
                  <a:cubicBezTo>
                    <a:pt x="27" y="48"/>
                    <a:pt x="27" y="48"/>
                    <a:pt x="27" y="48"/>
                  </a:cubicBezTo>
                  <a:cubicBezTo>
                    <a:pt x="27" y="48"/>
                    <a:pt x="27" y="48"/>
                    <a:pt x="27" y="48"/>
                  </a:cubicBezTo>
                  <a:cubicBezTo>
                    <a:pt x="27" y="48"/>
                    <a:pt x="27" y="48"/>
                    <a:pt x="27" y="48"/>
                  </a:cubicBezTo>
                  <a:cubicBezTo>
                    <a:pt x="27" y="48"/>
                    <a:pt x="26" y="48"/>
                    <a:pt x="26" y="48"/>
                  </a:cubicBezTo>
                  <a:cubicBezTo>
                    <a:pt x="26" y="48"/>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49"/>
                    <a:pt x="26" y="49"/>
                    <a:pt x="26" y="49"/>
                  </a:cubicBezTo>
                  <a:cubicBezTo>
                    <a:pt x="26" y="50"/>
                    <a:pt x="26" y="50"/>
                    <a:pt x="26" y="50"/>
                  </a:cubicBezTo>
                  <a:cubicBezTo>
                    <a:pt x="26" y="50"/>
                    <a:pt x="26" y="50"/>
                    <a:pt x="26" y="50"/>
                  </a:cubicBezTo>
                  <a:cubicBezTo>
                    <a:pt x="26" y="50"/>
                    <a:pt x="26" y="50"/>
                    <a:pt x="26" y="50"/>
                  </a:cubicBezTo>
                  <a:cubicBezTo>
                    <a:pt x="26" y="50"/>
                    <a:pt x="26" y="50"/>
                    <a:pt x="26" y="50"/>
                  </a:cubicBezTo>
                  <a:cubicBezTo>
                    <a:pt x="25" y="50"/>
                    <a:pt x="25" y="50"/>
                    <a:pt x="25" y="50"/>
                  </a:cubicBezTo>
                  <a:cubicBezTo>
                    <a:pt x="25" y="50"/>
                    <a:pt x="25" y="50"/>
                    <a:pt x="25" y="50"/>
                  </a:cubicBezTo>
                  <a:cubicBezTo>
                    <a:pt x="25" y="50"/>
                    <a:pt x="25" y="50"/>
                    <a:pt x="25" y="50"/>
                  </a:cubicBezTo>
                  <a:cubicBezTo>
                    <a:pt x="25" y="50"/>
                    <a:pt x="25" y="51"/>
                    <a:pt x="25" y="51"/>
                  </a:cubicBezTo>
                  <a:cubicBezTo>
                    <a:pt x="25" y="51"/>
                    <a:pt x="25" y="51"/>
                    <a:pt x="25" y="51"/>
                  </a:cubicBezTo>
                  <a:cubicBezTo>
                    <a:pt x="25" y="51"/>
                    <a:pt x="25" y="51"/>
                    <a:pt x="25" y="51"/>
                  </a:cubicBezTo>
                  <a:cubicBezTo>
                    <a:pt x="25" y="51"/>
                    <a:pt x="25" y="51"/>
                    <a:pt x="25" y="51"/>
                  </a:cubicBezTo>
                  <a:cubicBezTo>
                    <a:pt x="25" y="51"/>
                    <a:pt x="25" y="51"/>
                    <a:pt x="25" y="51"/>
                  </a:cubicBezTo>
                  <a:cubicBezTo>
                    <a:pt x="25" y="51"/>
                    <a:pt x="25" y="51"/>
                    <a:pt x="24" y="51"/>
                  </a:cubicBezTo>
                  <a:cubicBezTo>
                    <a:pt x="24" y="51"/>
                    <a:pt x="24" y="52"/>
                    <a:pt x="24" y="52"/>
                  </a:cubicBezTo>
                  <a:cubicBezTo>
                    <a:pt x="24" y="52"/>
                    <a:pt x="24" y="52"/>
                    <a:pt x="24" y="52"/>
                  </a:cubicBezTo>
                  <a:cubicBezTo>
                    <a:pt x="24" y="52"/>
                    <a:pt x="24" y="52"/>
                    <a:pt x="24" y="52"/>
                  </a:cubicBezTo>
                  <a:cubicBezTo>
                    <a:pt x="24" y="52"/>
                    <a:pt x="24" y="52"/>
                    <a:pt x="24" y="52"/>
                  </a:cubicBezTo>
                  <a:cubicBezTo>
                    <a:pt x="24" y="52"/>
                    <a:pt x="24" y="52"/>
                    <a:pt x="24" y="52"/>
                  </a:cubicBezTo>
                  <a:cubicBezTo>
                    <a:pt x="24" y="52"/>
                    <a:pt x="24" y="52"/>
                    <a:pt x="24" y="52"/>
                  </a:cubicBezTo>
                  <a:cubicBezTo>
                    <a:pt x="24" y="52"/>
                    <a:pt x="24" y="52"/>
                    <a:pt x="24" y="53"/>
                  </a:cubicBezTo>
                  <a:cubicBezTo>
                    <a:pt x="24" y="53"/>
                    <a:pt x="24" y="53"/>
                    <a:pt x="24" y="53"/>
                  </a:cubicBezTo>
                  <a:cubicBezTo>
                    <a:pt x="24" y="53"/>
                    <a:pt x="24" y="53"/>
                    <a:pt x="23" y="53"/>
                  </a:cubicBezTo>
                  <a:cubicBezTo>
                    <a:pt x="23" y="53"/>
                    <a:pt x="23" y="53"/>
                    <a:pt x="23" y="53"/>
                  </a:cubicBezTo>
                  <a:cubicBezTo>
                    <a:pt x="23" y="53"/>
                    <a:pt x="23" y="53"/>
                    <a:pt x="23" y="53"/>
                  </a:cubicBezTo>
                  <a:cubicBezTo>
                    <a:pt x="23" y="53"/>
                    <a:pt x="23" y="53"/>
                    <a:pt x="23" y="53"/>
                  </a:cubicBezTo>
                  <a:cubicBezTo>
                    <a:pt x="23" y="53"/>
                    <a:pt x="23" y="53"/>
                    <a:pt x="23" y="54"/>
                  </a:cubicBezTo>
                  <a:cubicBezTo>
                    <a:pt x="23" y="54"/>
                    <a:pt x="23" y="54"/>
                    <a:pt x="23" y="54"/>
                  </a:cubicBezTo>
                  <a:cubicBezTo>
                    <a:pt x="23" y="54"/>
                    <a:pt x="23" y="54"/>
                    <a:pt x="23" y="54"/>
                  </a:cubicBezTo>
                  <a:cubicBezTo>
                    <a:pt x="23" y="54"/>
                    <a:pt x="23" y="54"/>
                    <a:pt x="23" y="54"/>
                  </a:cubicBezTo>
                  <a:cubicBezTo>
                    <a:pt x="23" y="54"/>
                    <a:pt x="23" y="54"/>
                    <a:pt x="23" y="54"/>
                  </a:cubicBezTo>
                  <a:cubicBezTo>
                    <a:pt x="23" y="54"/>
                    <a:pt x="22" y="54"/>
                    <a:pt x="22" y="54"/>
                  </a:cubicBezTo>
                  <a:cubicBezTo>
                    <a:pt x="22" y="54"/>
                    <a:pt x="22" y="54"/>
                    <a:pt x="22" y="54"/>
                  </a:cubicBezTo>
                  <a:cubicBezTo>
                    <a:pt x="22" y="54"/>
                    <a:pt x="22" y="55"/>
                    <a:pt x="22" y="55"/>
                  </a:cubicBezTo>
                  <a:cubicBezTo>
                    <a:pt x="22" y="55"/>
                    <a:pt x="22" y="55"/>
                    <a:pt x="22" y="55"/>
                  </a:cubicBezTo>
                  <a:cubicBezTo>
                    <a:pt x="22" y="55"/>
                    <a:pt x="22" y="55"/>
                    <a:pt x="22" y="55"/>
                  </a:cubicBezTo>
                  <a:cubicBezTo>
                    <a:pt x="22" y="55"/>
                    <a:pt x="22" y="55"/>
                    <a:pt x="22" y="55"/>
                  </a:cubicBezTo>
                  <a:cubicBezTo>
                    <a:pt x="22" y="55"/>
                    <a:pt x="22" y="55"/>
                    <a:pt x="22" y="55"/>
                  </a:cubicBezTo>
                  <a:cubicBezTo>
                    <a:pt x="22" y="55"/>
                    <a:pt x="22" y="55"/>
                    <a:pt x="22" y="55"/>
                  </a:cubicBezTo>
                  <a:cubicBezTo>
                    <a:pt x="22" y="56"/>
                    <a:pt x="21" y="56"/>
                    <a:pt x="21" y="56"/>
                  </a:cubicBezTo>
                  <a:cubicBezTo>
                    <a:pt x="21" y="56"/>
                    <a:pt x="21" y="56"/>
                    <a:pt x="21" y="56"/>
                  </a:cubicBezTo>
                  <a:cubicBezTo>
                    <a:pt x="21" y="56"/>
                    <a:pt x="21" y="56"/>
                    <a:pt x="21" y="56"/>
                  </a:cubicBezTo>
                  <a:cubicBezTo>
                    <a:pt x="21" y="56"/>
                    <a:pt x="21" y="56"/>
                    <a:pt x="21" y="56"/>
                  </a:cubicBezTo>
                  <a:cubicBezTo>
                    <a:pt x="21" y="56"/>
                    <a:pt x="21" y="56"/>
                    <a:pt x="21" y="56"/>
                  </a:cubicBezTo>
                  <a:cubicBezTo>
                    <a:pt x="21" y="56"/>
                    <a:pt x="21" y="56"/>
                    <a:pt x="21" y="56"/>
                  </a:cubicBezTo>
                  <a:cubicBezTo>
                    <a:pt x="21" y="56"/>
                    <a:pt x="21" y="56"/>
                    <a:pt x="21" y="57"/>
                  </a:cubicBezTo>
                  <a:cubicBezTo>
                    <a:pt x="21" y="57"/>
                    <a:pt x="21" y="57"/>
                    <a:pt x="21" y="57"/>
                  </a:cubicBezTo>
                  <a:cubicBezTo>
                    <a:pt x="21" y="57"/>
                    <a:pt x="20" y="57"/>
                    <a:pt x="20" y="57"/>
                  </a:cubicBezTo>
                  <a:cubicBezTo>
                    <a:pt x="20" y="57"/>
                    <a:pt x="20" y="57"/>
                    <a:pt x="20" y="57"/>
                  </a:cubicBezTo>
                  <a:cubicBezTo>
                    <a:pt x="20" y="57"/>
                    <a:pt x="20" y="57"/>
                    <a:pt x="20" y="57"/>
                  </a:cubicBezTo>
                  <a:cubicBezTo>
                    <a:pt x="20" y="57"/>
                    <a:pt x="20" y="57"/>
                    <a:pt x="20" y="57"/>
                  </a:cubicBezTo>
                  <a:cubicBezTo>
                    <a:pt x="20" y="57"/>
                    <a:pt x="20" y="57"/>
                    <a:pt x="20" y="57"/>
                  </a:cubicBezTo>
                  <a:cubicBezTo>
                    <a:pt x="20" y="58"/>
                    <a:pt x="20" y="58"/>
                    <a:pt x="20" y="58"/>
                  </a:cubicBezTo>
                  <a:cubicBezTo>
                    <a:pt x="20" y="58"/>
                    <a:pt x="20" y="58"/>
                    <a:pt x="20" y="58"/>
                  </a:cubicBezTo>
                  <a:cubicBezTo>
                    <a:pt x="20" y="58"/>
                    <a:pt x="20" y="58"/>
                    <a:pt x="20" y="58"/>
                  </a:cubicBezTo>
                  <a:cubicBezTo>
                    <a:pt x="20" y="58"/>
                    <a:pt x="20" y="58"/>
                    <a:pt x="20" y="58"/>
                  </a:cubicBezTo>
                  <a:cubicBezTo>
                    <a:pt x="20" y="58"/>
                    <a:pt x="20" y="58"/>
                    <a:pt x="20" y="58"/>
                  </a:cubicBezTo>
                  <a:cubicBezTo>
                    <a:pt x="19" y="58"/>
                    <a:pt x="19" y="58"/>
                    <a:pt x="19" y="58"/>
                  </a:cubicBezTo>
                  <a:cubicBezTo>
                    <a:pt x="19" y="58"/>
                    <a:pt x="19" y="58"/>
                    <a:pt x="19" y="58"/>
                  </a:cubicBezTo>
                  <a:cubicBezTo>
                    <a:pt x="19" y="59"/>
                    <a:pt x="19" y="59"/>
                    <a:pt x="19" y="59"/>
                  </a:cubicBezTo>
                  <a:cubicBezTo>
                    <a:pt x="19" y="59"/>
                    <a:pt x="19" y="59"/>
                    <a:pt x="19" y="59"/>
                  </a:cubicBezTo>
                  <a:cubicBezTo>
                    <a:pt x="19" y="59"/>
                    <a:pt x="18" y="59"/>
                    <a:pt x="18" y="59"/>
                  </a:cubicBezTo>
                  <a:cubicBezTo>
                    <a:pt x="18" y="60"/>
                    <a:pt x="18" y="60"/>
                    <a:pt x="18" y="60"/>
                  </a:cubicBezTo>
                  <a:cubicBezTo>
                    <a:pt x="18" y="60"/>
                    <a:pt x="18" y="60"/>
                    <a:pt x="18" y="60"/>
                  </a:cubicBezTo>
                  <a:cubicBezTo>
                    <a:pt x="18" y="60"/>
                    <a:pt x="18" y="60"/>
                    <a:pt x="18" y="60"/>
                  </a:cubicBezTo>
                  <a:cubicBezTo>
                    <a:pt x="18" y="60"/>
                    <a:pt x="17" y="60"/>
                    <a:pt x="17" y="61"/>
                  </a:cubicBezTo>
                  <a:cubicBezTo>
                    <a:pt x="17" y="61"/>
                    <a:pt x="17" y="61"/>
                    <a:pt x="17" y="61"/>
                  </a:cubicBezTo>
                  <a:cubicBezTo>
                    <a:pt x="17" y="61"/>
                    <a:pt x="17" y="61"/>
                    <a:pt x="16" y="61"/>
                  </a:cubicBezTo>
                  <a:cubicBezTo>
                    <a:pt x="16" y="61"/>
                    <a:pt x="16" y="62"/>
                    <a:pt x="16" y="62"/>
                  </a:cubicBezTo>
                  <a:cubicBezTo>
                    <a:pt x="16" y="62"/>
                    <a:pt x="16" y="62"/>
                    <a:pt x="16" y="62"/>
                  </a:cubicBezTo>
                  <a:cubicBezTo>
                    <a:pt x="16" y="62"/>
                    <a:pt x="16" y="62"/>
                    <a:pt x="16" y="62"/>
                  </a:cubicBezTo>
                  <a:cubicBezTo>
                    <a:pt x="16" y="62"/>
                    <a:pt x="16" y="62"/>
                    <a:pt x="16" y="62"/>
                  </a:cubicBezTo>
                  <a:cubicBezTo>
                    <a:pt x="16" y="62"/>
                    <a:pt x="16" y="62"/>
                    <a:pt x="16" y="62"/>
                  </a:cubicBezTo>
                  <a:cubicBezTo>
                    <a:pt x="15" y="63"/>
                    <a:pt x="15" y="63"/>
                    <a:pt x="15" y="63"/>
                  </a:cubicBezTo>
                  <a:cubicBezTo>
                    <a:pt x="15" y="63"/>
                    <a:pt x="15" y="63"/>
                    <a:pt x="15" y="63"/>
                  </a:cubicBezTo>
                  <a:cubicBezTo>
                    <a:pt x="14" y="64"/>
                    <a:pt x="14" y="64"/>
                    <a:pt x="14" y="64"/>
                  </a:cubicBezTo>
                  <a:cubicBezTo>
                    <a:pt x="14" y="64"/>
                    <a:pt x="14" y="64"/>
                    <a:pt x="14" y="64"/>
                  </a:cubicBezTo>
                  <a:cubicBezTo>
                    <a:pt x="14" y="65"/>
                    <a:pt x="14" y="65"/>
                    <a:pt x="13" y="65"/>
                  </a:cubicBezTo>
                  <a:cubicBezTo>
                    <a:pt x="13" y="65"/>
                    <a:pt x="13" y="65"/>
                    <a:pt x="13" y="65"/>
                  </a:cubicBezTo>
                  <a:cubicBezTo>
                    <a:pt x="13" y="65"/>
                    <a:pt x="13" y="65"/>
                    <a:pt x="13" y="65"/>
                  </a:cubicBezTo>
                  <a:cubicBezTo>
                    <a:pt x="13" y="65"/>
                    <a:pt x="13" y="65"/>
                    <a:pt x="13" y="65"/>
                  </a:cubicBezTo>
                  <a:cubicBezTo>
                    <a:pt x="13" y="65"/>
                    <a:pt x="13" y="65"/>
                    <a:pt x="13" y="65"/>
                  </a:cubicBezTo>
                  <a:cubicBezTo>
                    <a:pt x="13" y="65"/>
                    <a:pt x="12" y="66"/>
                    <a:pt x="12" y="66"/>
                  </a:cubicBezTo>
                  <a:cubicBezTo>
                    <a:pt x="12" y="66"/>
                    <a:pt x="12" y="66"/>
                    <a:pt x="12" y="66"/>
                  </a:cubicBezTo>
                  <a:cubicBezTo>
                    <a:pt x="12" y="66"/>
                    <a:pt x="11" y="67"/>
                    <a:pt x="11" y="67"/>
                  </a:cubicBezTo>
                  <a:cubicBezTo>
                    <a:pt x="11" y="67"/>
                    <a:pt x="11" y="67"/>
                    <a:pt x="11" y="67"/>
                  </a:cubicBezTo>
                  <a:cubicBezTo>
                    <a:pt x="11" y="67"/>
                    <a:pt x="11" y="67"/>
                    <a:pt x="11" y="67"/>
                  </a:cubicBezTo>
                  <a:cubicBezTo>
                    <a:pt x="11" y="67"/>
                    <a:pt x="11" y="67"/>
                    <a:pt x="11" y="67"/>
                  </a:cubicBezTo>
                  <a:cubicBezTo>
                    <a:pt x="11" y="67"/>
                    <a:pt x="10" y="68"/>
                    <a:pt x="10" y="68"/>
                  </a:cubicBezTo>
                  <a:cubicBezTo>
                    <a:pt x="10" y="68"/>
                    <a:pt x="10" y="68"/>
                    <a:pt x="10" y="68"/>
                  </a:cubicBezTo>
                  <a:cubicBezTo>
                    <a:pt x="10" y="68"/>
                    <a:pt x="10" y="68"/>
                    <a:pt x="9" y="68"/>
                  </a:cubicBezTo>
                  <a:cubicBezTo>
                    <a:pt x="9" y="68"/>
                    <a:pt x="9" y="68"/>
                    <a:pt x="9" y="68"/>
                  </a:cubicBezTo>
                  <a:cubicBezTo>
                    <a:pt x="9" y="69"/>
                    <a:pt x="9" y="69"/>
                    <a:pt x="9" y="69"/>
                  </a:cubicBezTo>
                  <a:cubicBezTo>
                    <a:pt x="9" y="69"/>
                    <a:pt x="9" y="69"/>
                    <a:pt x="9" y="69"/>
                  </a:cubicBezTo>
                  <a:cubicBezTo>
                    <a:pt x="9" y="69"/>
                    <a:pt x="9" y="69"/>
                    <a:pt x="9" y="69"/>
                  </a:cubicBezTo>
                  <a:cubicBezTo>
                    <a:pt x="9" y="69"/>
                    <a:pt x="9" y="69"/>
                    <a:pt x="8" y="69"/>
                  </a:cubicBezTo>
                  <a:cubicBezTo>
                    <a:pt x="8" y="69"/>
                    <a:pt x="8" y="69"/>
                    <a:pt x="8" y="69"/>
                  </a:cubicBezTo>
                  <a:cubicBezTo>
                    <a:pt x="8" y="69"/>
                    <a:pt x="8" y="69"/>
                    <a:pt x="8" y="69"/>
                  </a:cubicBezTo>
                  <a:cubicBezTo>
                    <a:pt x="8" y="69"/>
                    <a:pt x="8" y="69"/>
                    <a:pt x="8" y="70"/>
                  </a:cubicBezTo>
                  <a:cubicBezTo>
                    <a:pt x="8" y="70"/>
                    <a:pt x="8" y="70"/>
                    <a:pt x="8" y="70"/>
                  </a:cubicBezTo>
                  <a:cubicBezTo>
                    <a:pt x="8" y="70"/>
                    <a:pt x="8" y="70"/>
                    <a:pt x="8" y="70"/>
                  </a:cubicBezTo>
                  <a:cubicBezTo>
                    <a:pt x="8" y="70"/>
                    <a:pt x="8" y="70"/>
                    <a:pt x="8" y="70"/>
                  </a:cubicBezTo>
                  <a:cubicBezTo>
                    <a:pt x="8" y="70"/>
                    <a:pt x="8" y="70"/>
                    <a:pt x="8" y="70"/>
                  </a:cubicBezTo>
                  <a:cubicBezTo>
                    <a:pt x="8" y="70"/>
                    <a:pt x="8" y="70"/>
                    <a:pt x="8" y="70"/>
                  </a:cubicBezTo>
                  <a:cubicBezTo>
                    <a:pt x="7" y="70"/>
                    <a:pt x="7" y="70"/>
                    <a:pt x="7" y="70"/>
                  </a:cubicBezTo>
                  <a:cubicBezTo>
                    <a:pt x="7" y="70"/>
                    <a:pt x="7" y="70"/>
                    <a:pt x="7" y="70"/>
                  </a:cubicBezTo>
                  <a:cubicBezTo>
                    <a:pt x="7" y="70"/>
                    <a:pt x="7" y="70"/>
                    <a:pt x="7" y="71"/>
                  </a:cubicBezTo>
                  <a:cubicBezTo>
                    <a:pt x="7" y="71"/>
                    <a:pt x="7" y="71"/>
                    <a:pt x="7" y="71"/>
                  </a:cubicBezTo>
                  <a:cubicBezTo>
                    <a:pt x="7"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6" y="71"/>
                    <a:pt x="6" y="71"/>
                    <a:pt x="6" y="71"/>
                  </a:cubicBezTo>
                  <a:cubicBezTo>
                    <a:pt x="5" y="71"/>
                    <a:pt x="5" y="71"/>
                    <a:pt x="5" y="71"/>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5" y="72"/>
                    <a:pt x="5" y="72"/>
                    <a:pt x="5" y="72"/>
                  </a:cubicBezTo>
                  <a:cubicBezTo>
                    <a:pt x="4" y="72"/>
                    <a:pt x="4" y="72"/>
                    <a:pt x="4" y="72"/>
                  </a:cubicBezTo>
                  <a:cubicBezTo>
                    <a:pt x="4" y="72"/>
                    <a:pt x="4" y="72"/>
                    <a:pt x="4" y="72"/>
                  </a:cubicBezTo>
                  <a:cubicBezTo>
                    <a:pt x="4" y="72"/>
                    <a:pt x="4" y="72"/>
                    <a:pt x="4" y="72"/>
                  </a:cubicBezTo>
                  <a:cubicBezTo>
                    <a:pt x="4" y="72"/>
                    <a:pt x="4" y="72"/>
                    <a:pt x="4" y="72"/>
                  </a:cubicBezTo>
                  <a:cubicBezTo>
                    <a:pt x="4" y="72"/>
                    <a:pt x="4" y="72"/>
                    <a:pt x="4" y="72"/>
                  </a:cubicBezTo>
                  <a:cubicBezTo>
                    <a:pt x="4" y="73"/>
                    <a:pt x="4" y="73"/>
                    <a:pt x="4" y="73"/>
                  </a:cubicBezTo>
                  <a:cubicBezTo>
                    <a:pt x="4" y="73"/>
                    <a:pt x="4" y="73"/>
                    <a:pt x="4" y="73"/>
                  </a:cubicBezTo>
                  <a:cubicBezTo>
                    <a:pt x="4" y="73"/>
                    <a:pt x="4" y="73"/>
                    <a:pt x="4" y="73"/>
                  </a:cubicBezTo>
                  <a:cubicBezTo>
                    <a:pt x="3" y="73"/>
                    <a:pt x="3" y="73"/>
                    <a:pt x="3" y="73"/>
                  </a:cubicBezTo>
                  <a:cubicBezTo>
                    <a:pt x="3" y="73"/>
                    <a:pt x="3" y="73"/>
                    <a:pt x="3" y="73"/>
                  </a:cubicBezTo>
                  <a:cubicBezTo>
                    <a:pt x="3" y="73"/>
                    <a:pt x="3" y="73"/>
                    <a:pt x="3" y="73"/>
                  </a:cubicBezTo>
                  <a:cubicBezTo>
                    <a:pt x="3" y="73"/>
                    <a:pt x="3" y="73"/>
                    <a:pt x="3" y="73"/>
                  </a:cubicBezTo>
                  <a:cubicBezTo>
                    <a:pt x="3" y="73"/>
                    <a:pt x="3" y="73"/>
                    <a:pt x="3" y="73"/>
                  </a:cubicBezTo>
                  <a:cubicBezTo>
                    <a:pt x="3" y="73"/>
                    <a:pt x="3" y="73"/>
                    <a:pt x="3" y="73"/>
                  </a:cubicBezTo>
                  <a:cubicBezTo>
                    <a:pt x="3" y="73"/>
                    <a:pt x="2" y="73"/>
                    <a:pt x="2" y="73"/>
                  </a:cubicBezTo>
                  <a:cubicBezTo>
                    <a:pt x="2" y="73"/>
                    <a:pt x="2" y="74"/>
                    <a:pt x="2" y="74"/>
                  </a:cubicBezTo>
                  <a:cubicBezTo>
                    <a:pt x="2" y="74"/>
                    <a:pt x="2" y="74"/>
                    <a:pt x="2" y="74"/>
                  </a:cubicBezTo>
                  <a:cubicBezTo>
                    <a:pt x="2" y="74"/>
                    <a:pt x="2" y="74"/>
                    <a:pt x="2" y="74"/>
                  </a:cubicBezTo>
                  <a:cubicBezTo>
                    <a:pt x="2" y="74"/>
                    <a:pt x="2"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4"/>
                    <a:pt x="1" y="74"/>
                  </a:cubicBezTo>
                  <a:cubicBezTo>
                    <a:pt x="1" y="74"/>
                    <a:pt x="1" y="75"/>
                    <a:pt x="1" y="75"/>
                  </a:cubicBezTo>
                  <a:cubicBezTo>
                    <a:pt x="0" y="75"/>
                    <a:pt x="0" y="75"/>
                    <a:pt x="0" y="75"/>
                  </a:cubicBezTo>
                  <a:cubicBezTo>
                    <a:pt x="0" y="75"/>
                    <a:pt x="0" y="75"/>
                    <a:pt x="0" y="75"/>
                  </a:cubicBezTo>
                  <a:cubicBezTo>
                    <a:pt x="0" y="75"/>
                    <a:pt x="0" y="75"/>
                    <a:pt x="0" y="76"/>
                  </a:cubicBezTo>
                  <a:cubicBezTo>
                    <a:pt x="0" y="76"/>
                    <a:pt x="0" y="76"/>
                    <a:pt x="0" y="76"/>
                  </a:cubicBezTo>
                  <a:cubicBezTo>
                    <a:pt x="0" y="76"/>
                    <a:pt x="0" y="76"/>
                    <a:pt x="0" y="76"/>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7"/>
                    <a:pt x="0" y="77"/>
                  </a:cubicBezTo>
                  <a:cubicBezTo>
                    <a:pt x="0" y="77"/>
                    <a:pt x="0" y="78"/>
                    <a:pt x="0"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1" y="78"/>
                  </a:cubicBezTo>
                  <a:cubicBezTo>
                    <a:pt x="1" y="78"/>
                    <a:pt x="1" y="78"/>
                    <a:pt x="2" y="78"/>
                  </a:cubicBezTo>
                  <a:cubicBezTo>
                    <a:pt x="2" y="78"/>
                    <a:pt x="2" y="78"/>
                    <a:pt x="2" y="78"/>
                  </a:cubicBezTo>
                  <a:cubicBezTo>
                    <a:pt x="2" y="78"/>
                    <a:pt x="2" y="78"/>
                    <a:pt x="2" y="78"/>
                  </a:cubicBezTo>
                  <a:cubicBezTo>
                    <a:pt x="2" y="78"/>
                    <a:pt x="2" y="78"/>
                    <a:pt x="2" y="78"/>
                  </a:cubicBezTo>
                  <a:cubicBezTo>
                    <a:pt x="2" y="78"/>
                    <a:pt x="2"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3" y="79"/>
                  </a:cubicBezTo>
                  <a:cubicBezTo>
                    <a:pt x="3" y="79"/>
                    <a:pt x="3"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4" y="79"/>
                    <a:pt x="4" y="79"/>
                    <a:pt x="4" y="79"/>
                  </a:cubicBezTo>
                  <a:cubicBezTo>
                    <a:pt x="5" y="79"/>
                    <a:pt x="5" y="79"/>
                    <a:pt x="5" y="80"/>
                  </a:cubicBezTo>
                  <a:cubicBezTo>
                    <a:pt x="5" y="80"/>
                    <a:pt x="5" y="80"/>
                    <a:pt x="5" y="80"/>
                  </a:cubicBezTo>
                  <a:cubicBezTo>
                    <a:pt x="5" y="80"/>
                    <a:pt x="5" y="80"/>
                    <a:pt x="5" y="80"/>
                  </a:cubicBezTo>
                  <a:cubicBezTo>
                    <a:pt x="5" y="80"/>
                    <a:pt x="5" y="80"/>
                    <a:pt x="5" y="80"/>
                  </a:cubicBezTo>
                  <a:cubicBezTo>
                    <a:pt x="5" y="80"/>
                    <a:pt x="5" y="80"/>
                    <a:pt x="5" y="80"/>
                  </a:cubicBezTo>
                  <a:cubicBezTo>
                    <a:pt x="5" y="80"/>
                    <a:pt x="5" y="80"/>
                    <a:pt x="5" y="80"/>
                  </a:cubicBezTo>
                  <a:cubicBezTo>
                    <a:pt x="5" y="80"/>
                    <a:pt x="5"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6" y="80"/>
                    <a:pt x="6" y="80"/>
                  </a:cubicBezTo>
                  <a:cubicBezTo>
                    <a:pt x="6" y="80"/>
                    <a:pt x="7" y="80"/>
                    <a:pt x="7" y="80"/>
                  </a:cubicBezTo>
                  <a:cubicBezTo>
                    <a:pt x="7" y="80"/>
                    <a:pt x="7" y="80"/>
                    <a:pt x="7" y="80"/>
                  </a:cubicBezTo>
                  <a:cubicBezTo>
                    <a:pt x="7" y="80"/>
                    <a:pt x="7" y="80"/>
                    <a:pt x="7" y="80"/>
                  </a:cubicBezTo>
                  <a:cubicBezTo>
                    <a:pt x="7" y="80"/>
                    <a:pt x="7" y="80"/>
                    <a:pt x="7" y="80"/>
                  </a:cubicBezTo>
                  <a:cubicBezTo>
                    <a:pt x="7" y="80"/>
                    <a:pt x="7" y="80"/>
                    <a:pt x="7" y="80"/>
                  </a:cubicBezTo>
                  <a:cubicBezTo>
                    <a:pt x="7" y="80"/>
                    <a:pt x="7" y="80"/>
                    <a:pt x="7" y="81"/>
                  </a:cubicBezTo>
                  <a:cubicBezTo>
                    <a:pt x="7" y="81"/>
                    <a:pt x="8" y="81"/>
                    <a:pt x="8" y="81"/>
                  </a:cubicBezTo>
                  <a:cubicBezTo>
                    <a:pt x="8" y="81"/>
                    <a:pt x="8" y="81"/>
                    <a:pt x="8" y="81"/>
                  </a:cubicBezTo>
                  <a:cubicBezTo>
                    <a:pt x="8" y="81"/>
                    <a:pt x="8" y="81"/>
                    <a:pt x="8" y="81"/>
                  </a:cubicBezTo>
                  <a:cubicBezTo>
                    <a:pt x="8" y="81"/>
                    <a:pt x="8" y="81"/>
                    <a:pt x="8" y="81"/>
                  </a:cubicBezTo>
                  <a:cubicBezTo>
                    <a:pt x="8" y="81"/>
                    <a:pt x="8" y="81"/>
                    <a:pt x="8" y="81"/>
                  </a:cubicBezTo>
                  <a:cubicBezTo>
                    <a:pt x="8" y="81"/>
                    <a:pt x="8" y="81"/>
                    <a:pt x="8" y="81"/>
                  </a:cubicBezTo>
                  <a:cubicBezTo>
                    <a:pt x="8" y="81"/>
                    <a:pt x="8" y="81"/>
                    <a:pt x="9" y="81"/>
                  </a:cubicBezTo>
                  <a:cubicBezTo>
                    <a:pt x="9" y="81"/>
                    <a:pt x="9" y="81"/>
                    <a:pt x="9" y="81"/>
                  </a:cubicBezTo>
                  <a:cubicBezTo>
                    <a:pt x="9" y="81"/>
                    <a:pt x="9" y="81"/>
                    <a:pt x="9" y="81"/>
                  </a:cubicBezTo>
                  <a:cubicBezTo>
                    <a:pt x="9" y="81"/>
                    <a:pt x="9" y="81"/>
                    <a:pt x="9" y="81"/>
                  </a:cubicBezTo>
                  <a:cubicBezTo>
                    <a:pt x="9" y="81"/>
                    <a:pt x="9" y="81"/>
                    <a:pt x="9" y="81"/>
                  </a:cubicBezTo>
                  <a:cubicBezTo>
                    <a:pt x="10" y="81"/>
                    <a:pt x="10" y="82"/>
                    <a:pt x="11" y="81"/>
                  </a:cubicBezTo>
                  <a:cubicBezTo>
                    <a:pt x="11" y="81"/>
                    <a:pt x="11" y="81"/>
                    <a:pt x="11" y="81"/>
                  </a:cubicBezTo>
                  <a:cubicBezTo>
                    <a:pt x="11" y="81"/>
                    <a:pt x="11" y="81"/>
                    <a:pt x="11" y="81"/>
                  </a:cubicBezTo>
                  <a:cubicBezTo>
                    <a:pt x="11" y="81"/>
                    <a:pt x="11" y="81"/>
                    <a:pt x="11" y="81"/>
                  </a:cubicBezTo>
                  <a:cubicBezTo>
                    <a:pt x="11" y="81"/>
                    <a:pt x="11" y="81"/>
                    <a:pt x="11" y="81"/>
                  </a:cubicBezTo>
                  <a:cubicBezTo>
                    <a:pt x="12" y="81"/>
                    <a:pt x="12" y="81"/>
                    <a:pt x="12" y="81"/>
                  </a:cubicBezTo>
                  <a:cubicBezTo>
                    <a:pt x="12" y="81"/>
                    <a:pt x="12" y="81"/>
                    <a:pt x="12" y="81"/>
                  </a:cubicBezTo>
                  <a:cubicBezTo>
                    <a:pt x="12" y="81"/>
                    <a:pt x="12" y="81"/>
                    <a:pt x="12" y="81"/>
                  </a:cubicBezTo>
                  <a:cubicBezTo>
                    <a:pt x="12" y="81"/>
                    <a:pt x="12" y="81"/>
                    <a:pt x="12" y="81"/>
                  </a:cubicBezTo>
                  <a:cubicBezTo>
                    <a:pt x="12" y="81"/>
                    <a:pt x="12" y="81"/>
                    <a:pt x="12" y="81"/>
                  </a:cubicBezTo>
                  <a:cubicBezTo>
                    <a:pt x="12"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3" y="80"/>
                    <a:pt x="13" y="80"/>
                  </a:cubicBezTo>
                  <a:cubicBezTo>
                    <a:pt x="13" y="80"/>
                    <a:pt x="14" y="80"/>
                    <a:pt x="14" y="80"/>
                  </a:cubicBezTo>
                  <a:cubicBezTo>
                    <a:pt x="14" y="80"/>
                    <a:pt x="14" y="80"/>
                    <a:pt x="14" y="80"/>
                  </a:cubicBezTo>
                  <a:cubicBezTo>
                    <a:pt x="14" y="79"/>
                    <a:pt x="14" y="79"/>
                    <a:pt x="14" y="79"/>
                  </a:cubicBezTo>
                  <a:cubicBezTo>
                    <a:pt x="14" y="79"/>
                    <a:pt x="14" y="79"/>
                    <a:pt x="14" y="79"/>
                  </a:cubicBezTo>
                  <a:cubicBezTo>
                    <a:pt x="14" y="79"/>
                    <a:pt x="15" y="79"/>
                    <a:pt x="15" y="79"/>
                  </a:cubicBezTo>
                  <a:cubicBezTo>
                    <a:pt x="15" y="79"/>
                    <a:pt x="15" y="79"/>
                    <a:pt x="15" y="79"/>
                  </a:cubicBezTo>
                  <a:cubicBezTo>
                    <a:pt x="15" y="78"/>
                    <a:pt x="15" y="78"/>
                    <a:pt x="16" y="77"/>
                  </a:cubicBezTo>
                  <a:cubicBezTo>
                    <a:pt x="16" y="77"/>
                    <a:pt x="17" y="77"/>
                    <a:pt x="17" y="77"/>
                  </a:cubicBezTo>
                  <a:cubicBezTo>
                    <a:pt x="17" y="77"/>
                    <a:pt x="17" y="76"/>
                    <a:pt x="17" y="76"/>
                  </a:cubicBezTo>
                  <a:cubicBezTo>
                    <a:pt x="17" y="76"/>
                    <a:pt x="17" y="76"/>
                    <a:pt x="17" y="76"/>
                  </a:cubicBezTo>
                  <a:cubicBezTo>
                    <a:pt x="17" y="76"/>
                    <a:pt x="17" y="76"/>
                    <a:pt x="17" y="76"/>
                  </a:cubicBezTo>
                  <a:cubicBezTo>
                    <a:pt x="18" y="76"/>
                    <a:pt x="18" y="75"/>
                    <a:pt x="19" y="74"/>
                  </a:cubicBezTo>
                  <a:cubicBezTo>
                    <a:pt x="19" y="74"/>
                    <a:pt x="19" y="74"/>
                    <a:pt x="19" y="74"/>
                  </a:cubicBezTo>
                  <a:cubicBezTo>
                    <a:pt x="19" y="74"/>
                    <a:pt x="19" y="74"/>
                    <a:pt x="19" y="74"/>
                  </a:cubicBezTo>
                  <a:cubicBezTo>
                    <a:pt x="19" y="74"/>
                    <a:pt x="19" y="74"/>
                    <a:pt x="19" y="74"/>
                  </a:cubicBezTo>
                  <a:cubicBezTo>
                    <a:pt x="20" y="73"/>
                    <a:pt x="20" y="73"/>
                    <a:pt x="20" y="73"/>
                  </a:cubicBezTo>
                  <a:cubicBezTo>
                    <a:pt x="20" y="73"/>
                    <a:pt x="20" y="73"/>
                    <a:pt x="20" y="73"/>
                  </a:cubicBezTo>
                  <a:cubicBezTo>
                    <a:pt x="20" y="73"/>
                    <a:pt x="20" y="73"/>
                    <a:pt x="20" y="73"/>
                  </a:cubicBezTo>
                  <a:cubicBezTo>
                    <a:pt x="20" y="73"/>
                    <a:pt x="20" y="73"/>
                    <a:pt x="20" y="72"/>
                  </a:cubicBezTo>
                  <a:cubicBezTo>
                    <a:pt x="21" y="72"/>
                    <a:pt x="21" y="72"/>
                    <a:pt x="21" y="72"/>
                  </a:cubicBezTo>
                  <a:cubicBezTo>
                    <a:pt x="21" y="72"/>
                    <a:pt x="21" y="72"/>
                    <a:pt x="21" y="72"/>
                  </a:cubicBezTo>
                  <a:cubicBezTo>
                    <a:pt x="21" y="72"/>
                    <a:pt x="21" y="72"/>
                    <a:pt x="21" y="72"/>
                  </a:cubicBezTo>
                  <a:cubicBezTo>
                    <a:pt x="21" y="72"/>
                    <a:pt x="21" y="72"/>
                    <a:pt x="21" y="72"/>
                  </a:cubicBezTo>
                  <a:cubicBezTo>
                    <a:pt x="21" y="72"/>
                    <a:pt x="21" y="72"/>
                    <a:pt x="21" y="71"/>
                  </a:cubicBezTo>
                  <a:cubicBezTo>
                    <a:pt x="21" y="71"/>
                    <a:pt x="21" y="71"/>
                    <a:pt x="21" y="71"/>
                  </a:cubicBezTo>
                  <a:cubicBezTo>
                    <a:pt x="21" y="71"/>
                    <a:pt x="22" y="71"/>
                    <a:pt x="22" y="71"/>
                  </a:cubicBezTo>
                  <a:cubicBezTo>
                    <a:pt x="22" y="71"/>
                    <a:pt x="22" y="71"/>
                    <a:pt x="22" y="71"/>
                  </a:cubicBezTo>
                  <a:cubicBezTo>
                    <a:pt x="22" y="71"/>
                    <a:pt x="22" y="71"/>
                    <a:pt x="22" y="71"/>
                  </a:cubicBezTo>
                  <a:cubicBezTo>
                    <a:pt x="22" y="71"/>
                    <a:pt x="22" y="71"/>
                    <a:pt x="22" y="71"/>
                  </a:cubicBezTo>
                  <a:cubicBezTo>
                    <a:pt x="22" y="71"/>
                    <a:pt x="22" y="71"/>
                    <a:pt x="22" y="70"/>
                  </a:cubicBezTo>
                  <a:cubicBezTo>
                    <a:pt x="22" y="70"/>
                    <a:pt x="22" y="70"/>
                    <a:pt x="22" y="70"/>
                  </a:cubicBezTo>
                  <a:cubicBezTo>
                    <a:pt x="22" y="70"/>
                    <a:pt x="22" y="70"/>
                    <a:pt x="22" y="70"/>
                  </a:cubicBezTo>
                  <a:cubicBezTo>
                    <a:pt x="22" y="70"/>
                    <a:pt x="22" y="70"/>
                    <a:pt x="22" y="70"/>
                  </a:cubicBezTo>
                  <a:cubicBezTo>
                    <a:pt x="23" y="70"/>
                    <a:pt x="23" y="70"/>
                    <a:pt x="23" y="70"/>
                  </a:cubicBezTo>
                  <a:cubicBezTo>
                    <a:pt x="23" y="70"/>
                    <a:pt x="23" y="69"/>
                    <a:pt x="23" y="69"/>
                  </a:cubicBezTo>
                  <a:cubicBezTo>
                    <a:pt x="23" y="69"/>
                    <a:pt x="23" y="69"/>
                    <a:pt x="23" y="69"/>
                  </a:cubicBezTo>
                  <a:cubicBezTo>
                    <a:pt x="23" y="69"/>
                    <a:pt x="23" y="69"/>
                    <a:pt x="23" y="69"/>
                  </a:cubicBezTo>
                  <a:cubicBezTo>
                    <a:pt x="23" y="69"/>
                    <a:pt x="23" y="69"/>
                    <a:pt x="23" y="69"/>
                  </a:cubicBezTo>
                  <a:cubicBezTo>
                    <a:pt x="23" y="69"/>
                    <a:pt x="23" y="69"/>
                    <a:pt x="23" y="69"/>
                  </a:cubicBezTo>
                  <a:cubicBezTo>
                    <a:pt x="24" y="69"/>
                    <a:pt x="24" y="69"/>
                    <a:pt x="24" y="68"/>
                  </a:cubicBezTo>
                  <a:cubicBezTo>
                    <a:pt x="24" y="68"/>
                    <a:pt x="24" y="68"/>
                    <a:pt x="24" y="68"/>
                  </a:cubicBezTo>
                  <a:cubicBezTo>
                    <a:pt x="24" y="68"/>
                    <a:pt x="24" y="68"/>
                    <a:pt x="24" y="68"/>
                  </a:cubicBezTo>
                  <a:cubicBezTo>
                    <a:pt x="24" y="68"/>
                    <a:pt x="24" y="68"/>
                    <a:pt x="24" y="68"/>
                  </a:cubicBezTo>
                  <a:cubicBezTo>
                    <a:pt x="24" y="68"/>
                    <a:pt x="24" y="68"/>
                    <a:pt x="24" y="68"/>
                  </a:cubicBezTo>
                  <a:cubicBezTo>
                    <a:pt x="24" y="68"/>
                    <a:pt x="24" y="68"/>
                    <a:pt x="24" y="68"/>
                  </a:cubicBezTo>
                  <a:cubicBezTo>
                    <a:pt x="24" y="68"/>
                    <a:pt x="24" y="68"/>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6"/>
                    <a:pt x="25" y="66"/>
                  </a:cubicBezTo>
                  <a:cubicBezTo>
                    <a:pt x="25" y="66"/>
                    <a:pt x="25" y="66"/>
                    <a:pt x="25" y="66"/>
                  </a:cubicBezTo>
                  <a:cubicBezTo>
                    <a:pt x="25" y="66"/>
                    <a:pt x="25" y="66"/>
                    <a:pt x="26" y="66"/>
                  </a:cubicBezTo>
                  <a:cubicBezTo>
                    <a:pt x="26" y="66"/>
                    <a:pt x="26" y="66"/>
                    <a:pt x="26" y="66"/>
                  </a:cubicBezTo>
                  <a:cubicBezTo>
                    <a:pt x="26" y="66"/>
                    <a:pt x="26" y="66"/>
                    <a:pt x="26" y="66"/>
                  </a:cubicBezTo>
                  <a:cubicBezTo>
                    <a:pt x="26" y="66"/>
                    <a:pt x="26" y="66"/>
                    <a:pt x="26" y="66"/>
                  </a:cubicBezTo>
                  <a:cubicBezTo>
                    <a:pt x="26" y="66"/>
                    <a:pt x="26" y="66"/>
                    <a:pt x="26" y="66"/>
                  </a:cubicBezTo>
                  <a:cubicBezTo>
                    <a:pt x="26" y="66"/>
                    <a:pt x="26" y="65"/>
                    <a:pt x="26" y="65"/>
                  </a:cubicBezTo>
                  <a:cubicBezTo>
                    <a:pt x="26" y="65"/>
                    <a:pt x="26" y="65"/>
                    <a:pt x="26" y="65"/>
                  </a:cubicBezTo>
                  <a:cubicBezTo>
                    <a:pt x="26" y="65"/>
                    <a:pt x="26" y="65"/>
                    <a:pt x="26" y="65"/>
                  </a:cubicBezTo>
                  <a:cubicBezTo>
                    <a:pt x="26" y="65"/>
                    <a:pt x="26" y="65"/>
                    <a:pt x="26" y="65"/>
                  </a:cubicBezTo>
                  <a:cubicBezTo>
                    <a:pt x="26" y="65"/>
                    <a:pt x="27" y="65"/>
                    <a:pt x="27" y="65"/>
                  </a:cubicBezTo>
                  <a:cubicBezTo>
                    <a:pt x="27" y="65"/>
                    <a:pt x="27" y="65"/>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4"/>
                    <a:pt x="27" y="64"/>
                    <a:pt x="27" y="64"/>
                  </a:cubicBezTo>
                  <a:cubicBezTo>
                    <a:pt x="27" y="63"/>
                    <a:pt x="27" y="63"/>
                    <a:pt x="27" y="63"/>
                  </a:cubicBezTo>
                  <a:cubicBezTo>
                    <a:pt x="27" y="63"/>
                    <a:pt x="28" y="63"/>
                    <a:pt x="28" y="63"/>
                  </a:cubicBezTo>
                  <a:cubicBezTo>
                    <a:pt x="28" y="63"/>
                    <a:pt x="28" y="63"/>
                    <a:pt x="28" y="63"/>
                  </a:cubicBezTo>
                  <a:cubicBezTo>
                    <a:pt x="28" y="63"/>
                    <a:pt x="28" y="63"/>
                    <a:pt x="28" y="63"/>
                  </a:cubicBezTo>
                  <a:cubicBezTo>
                    <a:pt x="28" y="63"/>
                    <a:pt x="28" y="63"/>
                    <a:pt x="28" y="63"/>
                  </a:cubicBezTo>
                  <a:cubicBezTo>
                    <a:pt x="28" y="63"/>
                    <a:pt x="28" y="63"/>
                    <a:pt x="28" y="63"/>
                  </a:cubicBezTo>
                  <a:cubicBezTo>
                    <a:pt x="28" y="63"/>
                    <a:pt x="28" y="63"/>
                    <a:pt x="28" y="62"/>
                  </a:cubicBezTo>
                  <a:cubicBezTo>
                    <a:pt x="28" y="62"/>
                    <a:pt x="28" y="62"/>
                    <a:pt x="28" y="62"/>
                  </a:cubicBezTo>
                  <a:cubicBezTo>
                    <a:pt x="28" y="62"/>
                    <a:pt x="28" y="62"/>
                    <a:pt x="28" y="62"/>
                  </a:cubicBezTo>
                  <a:cubicBezTo>
                    <a:pt x="28" y="62"/>
                    <a:pt x="28" y="62"/>
                    <a:pt x="28" y="62"/>
                  </a:cubicBezTo>
                  <a:cubicBezTo>
                    <a:pt x="28" y="62"/>
                    <a:pt x="28" y="62"/>
                    <a:pt x="28" y="62"/>
                  </a:cubicBezTo>
                  <a:cubicBezTo>
                    <a:pt x="28" y="62"/>
                    <a:pt x="28" y="62"/>
                    <a:pt x="29" y="62"/>
                  </a:cubicBezTo>
                  <a:cubicBezTo>
                    <a:pt x="29" y="62"/>
                    <a:pt x="29" y="62"/>
                    <a:pt x="29" y="62"/>
                  </a:cubicBezTo>
                  <a:cubicBezTo>
                    <a:pt x="29" y="62"/>
                    <a:pt x="29" y="62"/>
                    <a:pt x="29" y="62"/>
                  </a:cubicBezTo>
                  <a:cubicBezTo>
                    <a:pt x="29" y="62"/>
                    <a:pt x="29" y="62"/>
                    <a:pt x="29" y="62"/>
                  </a:cubicBezTo>
                  <a:cubicBezTo>
                    <a:pt x="29" y="62"/>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29" y="61"/>
                    <a:pt x="29" y="61"/>
                    <a:pt x="29" y="61"/>
                  </a:cubicBezTo>
                  <a:cubicBezTo>
                    <a:pt x="30" y="60"/>
                    <a:pt x="30" y="60"/>
                    <a:pt x="30" y="60"/>
                  </a:cubicBezTo>
                  <a:cubicBezTo>
                    <a:pt x="30" y="60"/>
                    <a:pt x="30" y="60"/>
                    <a:pt x="30" y="60"/>
                  </a:cubicBezTo>
                  <a:cubicBezTo>
                    <a:pt x="30" y="60"/>
                    <a:pt x="30" y="60"/>
                    <a:pt x="30" y="60"/>
                  </a:cubicBezTo>
                  <a:cubicBezTo>
                    <a:pt x="30" y="60"/>
                    <a:pt x="30" y="60"/>
                    <a:pt x="30" y="60"/>
                  </a:cubicBezTo>
                  <a:cubicBezTo>
                    <a:pt x="30" y="60"/>
                    <a:pt x="30" y="60"/>
                    <a:pt x="30" y="60"/>
                  </a:cubicBezTo>
                  <a:cubicBezTo>
                    <a:pt x="30" y="60"/>
                    <a:pt x="30" y="60"/>
                    <a:pt x="30" y="59"/>
                  </a:cubicBezTo>
                  <a:cubicBezTo>
                    <a:pt x="30" y="59"/>
                    <a:pt x="30" y="59"/>
                    <a:pt x="30" y="59"/>
                  </a:cubicBezTo>
                  <a:cubicBezTo>
                    <a:pt x="30" y="59"/>
                    <a:pt x="30" y="59"/>
                    <a:pt x="30" y="59"/>
                  </a:cubicBezTo>
                  <a:cubicBezTo>
                    <a:pt x="30" y="59"/>
                    <a:pt x="30" y="59"/>
                    <a:pt x="31" y="59"/>
                  </a:cubicBezTo>
                  <a:cubicBezTo>
                    <a:pt x="31" y="59"/>
                    <a:pt x="31" y="59"/>
                    <a:pt x="31" y="59"/>
                  </a:cubicBezTo>
                  <a:cubicBezTo>
                    <a:pt x="31" y="59"/>
                    <a:pt x="31" y="59"/>
                    <a:pt x="31" y="59"/>
                  </a:cubicBezTo>
                  <a:cubicBezTo>
                    <a:pt x="31" y="59"/>
                    <a:pt x="31" y="59"/>
                    <a:pt x="31" y="59"/>
                  </a:cubicBezTo>
                  <a:cubicBezTo>
                    <a:pt x="31" y="59"/>
                    <a:pt x="31" y="59"/>
                    <a:pt x="31" y="59"/>
                  </a:cubicBezTo>
                  <a:cubicBezTo>
                    <a:pt x="31" y="58"/>
                    <a:pt x="31" y="58"/>
                    <a:pt x="31" y="58"/>
                  </a:cubicBezTo>
                  <a:cubicBezTo>
                    <a:pt x="31" y="58"/>
                    <a:pt x="31" y="58"/>
                    <a:pt x="31" y="58"/>
                  </a:cubicBezTo>
                  <a:cubicBezTo>
                    <a:pt x="31" y="58"/>
                    <a:pt x="31" y="58"/>
                    <a:pt x="31" y="58"/>
                  </a:cubicBezTo>
                  <a:cubicBezTo>
                    <a:pt x="31" y="58"/>
                    <a:pt x="31" y="58"/>
                    <a:pt x="31" y="58"/>
                  </a:cubicBezTo>
                  <a:cubicBezTo>
                    <a:pt x="31" y="58"/>
                    <a:pt x="31" y="58"/>
                    <a:pt x="31" y="58"/>
                  </a:cubicBezTo>
                  <a:cubicBezTo>
                    <a:pt x="32" y="58"/>
                    <a:pt x="32" y="58"/>
                    <a:pt x="32" y="58"/>
                  </a:cubicBezTo>
                  <a:cubicBezTo>
                    <a:pt x="32" y="58"/>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7"/>
                    <a:pt x="32" y="57"/>
                  </a:cubicBezTo>
                  <a:cubicBezTo>
                    <a:pt x="32" y="57"/>
                    <a:pt x="32" y="56"/>
                    <a:pt x="32" y="56"/>
                  </a:cubicBezTo>
                  <a:cubicBezTo>
                    <a:pt x="32" y="56"/>
                    <a:pt x="32" y="56"/>
                    <a:pt x="32" y="56"/>
                  </a:cubicBezTo>
                  <a:cubicBezTo>
                    <a:pt x="32" y="56"/>
                    <a:pt x="32" y="56"/>
                    <a:pt x="32" y="56"/>
                  </a:cubicBezTo>
                  <a:cubicBezTo>
                    <a:pt x="32" y="56"/>
                    <a:pt x="33" y="56"/>
                    <a:pt x="33" y="56"/>
                  </a:cubicBezTo>
                  <a:cubicBezTo>
                    <a:pt x="33" y="56"/>
                    <a:pt x="33" y="56"/>
                    <a:pt x="33" y="56"/>
                  </a:cubicBezTo>
                  <a:cubicBezTo>
                    <a:pt x="33" y="56"/>
                    <a:pt x="33" y="56"/>
                    <a:pt x="33" y="56"/>
                  </a:cubicBezTo>
                  <a:cubicBezTo>
                    <a:pt x="33" y="56"/>
                    <a:pt x="33" y="56"/>
                    <a:pt x="33" y="56"/>
                  </a:cubicBezTo>
                  <a:cubicBezTo>
                    <a:pt x="33" y="56"/>
                    <a:pt x="33" y="56"/>
                    <a:pt x="33" y="56"/>
                  </a:cubicBezTo>
                  <a:cubicBezTo>
                    <a:pt x="33" y="56"/>
                    <a:pt x="33" y="55"/>
                    <a:pt x="33" y="55"/>
                  </a:cubicBezTo>
                  <a:cubicBezTo>
                    <a:pt x="33" y="55"/>
                    <a:pt x="33" y="55"/>
                    <a:pt x="33" y="55"/>
                  </a:cubicBezTo>
                  <a:cubicBezTo>
                    <a:pt x="33" y="55"/>
                    <a:pt x="33" y="55"/>
                    <a:pt x="33" y="55"/>
                  </a:cubicBezTo>
                  <a:cubicBezTo>
                    <a:pt x="33" y="55"/>
                    <a:pt x="33" y="55"/>
                    <a:pt x="33" y="55"/>
                  </a:cubicBezTo>
                  <a:cubicBezTo>
                    <a:pt x="33" y="55"/>
                    <a:pt x="33" y="55"/>
                    <a:pt x="33" y="55"/>
                  </a:cubicBezTo>
                  <a:cubicBezTo>
                    <a:pt x="33" y="55"/>
                    <a:pt x="33" y="55"/>
                    <a:pt x="34" y="55"/>
                  </a:cubicBezTo>
                  <a:cubicBezTo>
                    <a:pt x="34" y="55"/>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4"/>
                    <a:pt x="34" y="54"/>
                  </a:cubicBezTo>
                  <a:cubicBezTo>
                    <a:pt x="34" y="54"/>
                    <a:pt x="34" y="53"/>
                    <a:pt x="34" y="53"/>
                  </a:cubicBezTo>
                  <a:cubicBezTo>
                    <a:pt x="34" y="53"/>
                    <a:pt x="34" y="53"/>
                    <a:pt x="34" y="53"/>
                  </a:cubicBezTo>
                  <a:cubicBezTo>
                    <a:pt x="34" y="53"/>
                    <a:pt x="35" y="53"/>
                    <a:pt x="35" y="53"/>
                  </a:cubicBezTo>
                  <a:cubicBezTo>
                    <a:pt x="35" y="53"/>
                    <a:pt x="35" y="53"/>
                    <a:pt x="35" y="53"/>
                  </a:cubicBezTo>
                  <a:cubicBezTo>
                    <a:pt x="35" y="53"/>
                    <a:pt x="35" y="53"/>
                    <a:pt x="35" y="53"/>
                  </a:cubicBezTo>
                  <a:cubicBezTo>
                    <a:pt x="35" y="53"/>
                    <a:pt x="35" y="53"/>
                    <a:pt x="35" y="53"/>
                  </a:cubicBezTo>
                  <a:cubicBezTo>
                    <a:pt x="35" y="53"/>
                    <a:pt x="35" y="53"/>
                    <a:pt x="35" y="53"/>
                  </a:cubicBezTo>
                  <a:cubicBezTo>
                    <a:pt x="35" y="53"/>
                    <a:pt x="35" y="53"/>
                    <a:pt x="35" y="53"/>
                  </a:cubicBezTo>
                  <a:cubicBezTo>
                    <a:pt x="35" y="53"/>
                    <a:pt x="35" y="53"/>
                    <a:pt x="35" y="52"/>
                  </a:cubicBezTo>
                  <a:cubicBezTo>
                    <a:pt x="35" y="52"/>
                    <a:pt x="35" y="52"/>
                    <a:pt x="35" y="52"/>
                  </a:cubicBezTo>
                  <a:cubicBezTo>
                    <a:pt x="35" y="52"/>
                    <a:pt x="35" y="52"/>
                    <a:pt x="35" y="52"/>
                  </a:cubicBezTo>
                  <a:cubicBezTo>
                    <a:pt x="35" y="52"/>
                    <a:pt x="35" y="52"/>
                    <a:pt x="35" y="52"/>
                  </a:cubicBezTo>
                  <a:cubicBezTo>
                    <a:pt x="35" y="52"/>
                    <a:pt x="35" y="52"/>
                    <a:pt x="35" y="52"/>
                  </a:cubicBezTo>
                  <a:cubicBezTo>
                    <a:pt x="36" y="52"/>
                    <a:pt x="36" y="52"/>
                    <a:pt x="36" y="52"/>
                  </a:cubicBezTo>
                  <a:cubicBezTo>
                    <a:pt x="36" y="52"/>
                    <a:pt x="36" y="52"/>
                    <a:pt x="36" y="51"/>
                  </a:cubicBezTo>
                  <a:cubicBezTo>
                    <a:pt x="36" y="51"/>
                    <a:pt x="36" y="51"/>
                    <a:pt x="36" y="51"/>
                  </a:cubicBezTo>
                  <a:cubicBezTo>
                    <a:pt x="36" y="51"/>
                    <a:pt x="36" y="51"/>
                    <a:pt x="36" y="51"/>
                  </a:cubicBezTo>
                  <a:cubicBezTo>
                    <a:pt x="36" y="51"/>
                    <a:pt x="36" y="51"/>
                    <a:pt x="36" y="51"/>
                  </a:cubicBezTo>
                  <a:cubicBezTo>
                    <a:pt x="36" y="51"/>
                    <a:pt x="36" y="51"/>
                    <a:pt x="37" y="51"/>
                  </a:cubicBezTo>
                  <a:cubicBezTo>
                    <a:pt x="37" y="51"/>
                    <a:pt x="37" y="51"/>
                    <a:pt x="37" y="51"/>
                  </a:cubicBezTo>
                  <a:cubicBezTo>
                    <a:pt x="37" y="51"/>
                    <a:pt x="37" y="51"/>
                    <a:pt x="37" y="51"/>
                  </a:cubicBezTo>
                  <a:cubicBezTo>
                    <a:pt x="37" y="51"/>
                    <a:pt x="37" y="51"/>
                    <a:pt x="37" y="51"/>
                  </a:cubicBezTo>
                  <a:cubicBezTo>
                    <a:pt x="37" y="51"/>
                    <a:pt x="37" y="51"/>
                    <a:pt x="37" y="51"/>
                  </a:cubicBezTo>
                  <a:cubicBezTo>
                    <a:pt x="37" y="52"/>
                    <a:pt x="37" y="52"/>
                    <a:pt x="37" y="53"/>
                  </a:cubicBezTo>
                  <a:cubicBezTo>
                    <a:pt x="37" y="53"/>
                    <a:pt x="37" y="53"/>
                    <a:pt x="37" y="53"/>
                  </a:cubicBezTo>
                  <a:cubicBezTo>
                    <a:pt x="37" y="53"/>
                    <a:pt x="37" y="54"/>
                    <a:pt x="37" y="54"/>
                  </a:cubicBezTo>
                  <a:cubicBezTo>
                    <a:pt x="37" y="54"/>
                    <a:pt x="37" y="54"/>
                    <a:pt x="37" y="54"/>
                  </a:cubicBezTo>
                  <a:cubicBezTo>
                    <a:pt x="37" y="55"/>
                    <a:pt x="37" y="56"/>
                    <a:pt x="37" y="57"/>
                  </a:cubicBezTo>
                  <a:cubicBezTo>
                    <a:pt x="37" y="57"/>
                    <a:pt x="37" y="58"/>
                    <a:pt x="37" y="59"/>
                  </a:cubicBezTo>
                  <a:cubicBezTo>
                    <a:pt x="37" y="59"/>
                    <a:pt x="37" y="60"/>
                    <a:pt x="37" y="61"/>
                  </a:cubicBezTo>
                  <a:cubicBezTo>
                    <a:pt x="37" y="62"/>
                    <a:pt x="37" y="63"/>
                    <a:pt x="37" y="64"/>
                  </a:cubicBezTo>
                  <a:cubicBezTo>
                    <a:pt x="37" y="64"/>
                    <a:pt x="37" y="65"/>
                    <a:pt x="37" y="66"/>
                  </a:cubicBezTo>
                  <a:cubicBezTo>
                    <a:pt x="37" y="66"/>
                    <a:pt x="37" y="67"/>
                    <a:pt x="37" y="68"/>
                  </a:cubicBezTo>
                  <a:cubicBezTo>
                    <a:pt x="37" y="69"/>
                    <a:pt x="37" y="71"/>
                    <a:pt x="37" y="72"/>
                  </a:cubicBezTo>
                  <a:cubicBezTo>
                    <a:pt x="37" y="76"/>
                    <a:pt x="37" y="81"/>
                    <a:pt x="37" y="85"/>
                  </a:cubicBezTo>
                  <a:cubicBezTo>
                    <a:pt x="37" y="88"/>
                    <a:pt x="37" y="90"/>
                    <a:pt x="37" y="92"/>
                  </a:cubicBezTo>
                  <a:cubicBezTo>
                    <a:pt x="37" y="93"/>
                    <a:pt x="37" y="95"/>
                    <a:pt x="37" y="96"/>
                  </a:cubicBezTo>
                  <a:cubicBezTo>
                    <a:pt x="37" y="96"/>
                    <a:pt x="37" y="96"/>
                    <a:pt x="37" y="96"/>
                  </a:cubicBezTo>
                  <a:cubicBezTo>
                    <a:pt x="37" y="96"/>
                    <a:pt x="37" y="96"/>
                    <a:pt x="37" y="96"/>
                  </a:cubicBezTo>
                  <a:cubicBezTo>
                    <a:pt x="37" y="96"/>
                    <a:pt x="38" y="96"/>
                    <a:pt x="38" y="96"/>
                  </a:cubicBezTo>
                  <a:cubicBezTo>
                    <a:pt x="38" y="96"/>
                    <a:pt x="38" y="96"/>
                    <a:pt x="38" y="96"/>
                  </a:cubicBezTo>
                  <a:cubicBezTo>
                    <a:pt x="38" y="96"/>
                    <a:pt x="38" y="96"/>
                    <a:pt x="38" y="96"/>
                  </a:cubicBezTo>
                  <a:cubicBezTo>
                    <a:pt x="38" y="96"/>
                    <a:pt x="38" y="97"/>
                    <a:pt x="39" y="97"/>
                  </a:cubicBezTo>
                  <a:cubicBezTo>
                    <a:pt x="39" y="97"/>
                    <a:pt x="39" y="97"/>
                    <a:pt x="39" y="97"/>
                  </a:cubicBezTo>
                  <a:cubicBezTo>
                    <a:pt x="39" y="97"/>
                    <a:pt x="39" y="97"/>
                    <a:pt x="39" y="97"/>
                  </a:cubicBezTo>
                  <a:cubicBezTo>
                    <a:pt x="40" y="97"/>
                    <a:pt x="41" y="97"/>
                    <a:pt x="42" y="97"/>
                  </a:cubicBezTo>
                  <a:cubicBezTo>
                    <a:pt x="43" y="97"/>
                    <a:pt x="44" y="97"/>
                    <a:pt x="45" y="97"/>
                  </a:cubicBezTo>
                  <a:cubicBezTo>
                    <a:pt x="45" y="97"/>
                    <a:pt x="46" y="97"/>
                    <a:pt x="46" y="97"/>
                  </a:cubicBezTo>
                  <a:cubicBezTo>
                    <a:pt x="47" y="97"/>
                    <a:pt x="48" y="97"/>
                    <a:pt x="49" y="97"/>
                  </a:cubicBezTo>
                  <a:cubicBezTo>
                    <a:pt x="49" y="97"/>
                    <a:pt x="49" y="97"/>
                    <a:pt x="49" y="97"/>
                  </a:cubicBezTo>
                  <a:cubicBezTo>
                    <a:pt x="49" y="97"/>
                    <a:pt x="50" y="97"/>
                    <a:pt x="50" y="97"/>
                  </a:cubicBezTo>
                  <a:cubicBezTo>
                    <a:pt x="50" y="97"/>
                    <a:pt x="50" y="97"/>
                    <a:pt x="50" y="97"/>
                  </a:cubicBezTo>
                  <a:cubicBezTo>
                    <a:pt x="50" y="97"/>
                    <a:pt x="51" y="97"/>
                    <a:pt x="51" y="97"/>
                  </a:cubicBezTo>
                  <a:cubicBezTo>
                    <a:pt x="51" y="97"/>
                    <a:pt x="51" y="96"/>
                    <a:pt x="51" y="96"/>
                  </a:cubicBezTo>
                  <a:cubicBezTo>
                    <a:pt x="51" y="96"/>
                    <a:pt x="51" y="96"/>
                    <a:pt x="51" y="96"/>
                  </a:cubicBezTo>
                  <a:cubicBezTo>
                    <a:pt x="51" y="96"/>
                    <a:pt x="51" y="96"/>
                    <a:pt x="51" y="96"/>
                  </a:cubicBezTo>
                  <a:cubicBezTo>
                    <a:pt x="51" y="96"/>
                    <a:pt x="51" y="96"/>
                    <a:pt x="51" y="96"/>
                  </a:cubicBezTo>
                  <a:cubicBezTo>
                    <a:pt x="51" y="96"/>
                    <a:pt x="51" y="96"/>
                    <a:pt x="51" y="96"/>
                  </a:cubicBezTo>
                  <a:cubicBezTo>
                    <a:pt x="51" y="96"/>
                    <a:pt x="51" y="96"/>
                    <a:pt x="52" y="96"/>
                  </a:cubicBezTo>
                  <a:cubicBezTo>
                    <a:pt x="52" y="96"/>
                    <a:pt x="52" y="96"/>
                    <a:pt x="52" y="96"/>
                  </a:cubicBezTo>
                  <a:cubicBezTo>
                    <a:pt x="52" y="96"/>
                    <a:pt x="52" y="96"/>
                    <a:pt x="52" y="96"/>
                  </a:cubicBezTo>
                  <a:cubicBezTo>
                    <a:pt x="52" y="96"/>
                    <a:pt x="52" y="96"/>
                    <a:pt x="52" y="96"/>
                  </a:cubicBezTo>
                  <a:cubicBezTo>
                    <a:pt x="52" y="96"/>
                    <a:pt x="52" y="96"/>
                    <a:pt x="52" y="96"/>
                  </a:cubicBezTo>
                  <a:cubicBezTo>
                    <a:pt x="53" y="95"/>
                    <a:pt x="53" y="94"/>
                    <a:pt x="53" y="93"/>
                  </a:cubicBezTo>
                  <a:cubicBezTo>
                    <a:pt x="53" y="93"/>
                    <a:pt x="53" y="93"/>
                    <a:pt x="53" y="93"/>
                  </a:cubicBezTo>
                  <a:cubicBezTo>
                    <a:pt x="53" y="93"/>
                    <a:pt x="53" y="93"/>
                    <a:pt x="53" y="93"/>
                  </a:cubicBezTo>
                  <a:cubicBezTo>
                    <a:pt x="53" y="92"/>
                    <a:pt x="53" y="92"/>
                    <a:pt x="53" y="92"/>
                  </a:cubicBezTo>
                  <a:cubicBezTo>
                    <a:pt x="52" y="92"/>
                    <a:pt x="52" y="92"/>
                    <a:pt x="52" y="92"/>
                  </a:cubicBezTo>
                  <a:cubicBezTo>
                    <a:pt x="52" y="91"/>
                    <a:pt x="52" y="91"/>
                    <a:pt x="52" y="91"/>
                  </a:cubicBezTo>
                  <a:cubicBezTo>
                    <a:pt x="52" y="91"/>
                    <a:pt x="52" y="91"/>
                    <a:pt x="52" y="91"/>
                  </a:cubicBezTo>
                  <a:cubicBezTo>
                    <a:pt x="52" y="91"/>
                    <a:pt x="52" y="90"/>
                    <a:pt x="52" y="90"/>
                  </a:cubicBezTo>
                  <a:cubicBezTo>
                    <a:pt x="52" y="90"/>
                    <a:pt x="52" y="90"/>
                    <a:pt x="52" y="90"/>
                  </a:cubicBezTo>
                  <a:cubicBezTo>
                    <a:pt x="52" y="90"/>
                    <a:pt x="52" y="89"/>
                    <a:pt x="52" y="89"/>
                  </a:cubicBezTo>
                  <a:cubicBezTo>
                    <a:pt x="52" y="89"/>
                    <a:pt x="52" y="89"/>
                    <a:pt x="52" y="89"/>
                  </a:cubicBezTo>
                  <a:cubicBezTo>
                    <a:pt x="52" y="89"/>
                    <a:pt x="52" y="89"/>
                    <a:pt x="52" y="88"/>
                  </a:cubicBezTo>
                  <a:cubicBezTo>
                    <a:pt x="52" y="88"/>
                    <a:pt x="52" y="88"/>
                    <a:pt x="52" y="88"/>
                  </a:cubicBezTo>
                  <a:cubicBezTo>
                    <a:pt x="52" y="88"/>
                    <a:pt x="52" y="88"/>
                    <a:pt x="52" y="87"/>
                  </a:cubicBezTo>
                  <a:cubicBezTo>
                    <a:pt x="52" y="87"/>
                    <a:pt x="52" y="87"/>
                    <a:pt x="52" y="87"/>
                  </a:cubicBezTo>
                  <a:cubicBezTo>
                    <a:pt x="52" y="87"/>
                    <a:pt x="52" y="87"/>
                    <a:pt x="52" y="87"/>
                  </a:cubicBezTo>
                  <a:cubicBezTo>
                    <a:pt x="52" y="86"/>
                    <a:pt x="52" y="86"/>
                    <a:pt x="52" y="85"/>
                  </a:cubicBezTo>
                  <a:cubicBezTo>
                    <a:pt x="52" y="85"/>
                    <a:pt x="52" y="85"/>
                    <a:pt x="52" y="85"/>
                  </a:cubicBezTo>
                  <a:cubicBezTo>
                    <a:pt x="52" y="85"/>
                    <a:pt x="52" y="85"/>
                    <a:pt x="52" y="84"/>
                  </a:cubicBezTo>
                  <a:cubicBezTo>
                    <a:pt x="52" y="84"/>
                    <a:pt x="52" y="84"/>
                    <a:pt x="52" y="84"/>
                  </a:cubicBezTo>
                  <a:cubicBezTo>
                    <a:pt x="52" y="84"/>
                    <a:pt x="52" y="84"/>
                    <a:pt x="52" y="84"/>
                  </a:cubicBezTo>
                  <a:cubicBezTo>
                    <a:pt x="52" y="84"/>
                    <a:pt x="52" y="84"/>
                    <a:pt x="52" y="84"/>
                  </a:cubicBezTo>
                  <a:cubicBezTo>
                    <a:pt x="52" y="83"/>
                    <a:pt x="52" y="83"/>
                    <a:pt x="52" y="82"/>
                  </a:cubicBezTo>
                  <a:cubicBezTo>
                    <a:pt x="52" y="81"/>
                    <a:pt x="52" y="80"/>
                    <a:pt x="51" y="79"/>
                  </a:cubicBezTo>
                  <a:cubicBezTo>
                    <a:pt x="51" y="79"/>
                    <a:pt x="51" y="79"/>
                    <a:pt x="51" y="78"/>
                  </a:cubicBezTo>
                  <a:cubicBezTo>
                    <a:pt x="51" y="78"/>
                    <a:pt x="51" y="78"/>
                    <a:pt x="51" y="78"/>
                  </a:cubicBezTo>
                  <a:cubicBezTo>
                    <a:pt x="51" y="78"/>
                    <a:pt x="51" y="78"/>
                    <a:pt x="51" y="77"/>
                  </a:cubicBezTo>
                  <a:cubicBezTo>
                    <a:pt x="51" y="77"/>
                    <a:pt x="51" y="77"/>
                    <a:pt x="51" y="77"/>
                  </a:cubicBezTo>
                  <a:cubicBezTo>
                    <a:pt x="51" y="77"/>
                    <a:pt x="51" y="77"/>
                    <a:pt x="51" y="76"/>
                  </a:cubicBezTo>
                  <a:cubicBezTo>
                    <a:pt x="51" y="76"/>
                    <a:pt x="51" y="75"/>
                    <a:pt x="51" y="75"/>
                  </a:cubicBezTo>
                  <a:cubicBezTo>
                    <a:pt x="51" y="75"/>
                    <a:pt x="51" y="75"/>
                    <a:pt x="51" y="75"/>
                  </a:cubicBezTo>
                  <a:cubicBezTo>
                    <a:pt x="51" y="75"/>
                    <a:pt x="51" y="74"/>
                    <a:pt x="51" y="73"/>
                  </a:cubicBezTo>
                  <a:cubicBezTo>
                    <a:pt x="51" y="73"/>
                    <a:pt x="51" y="73"/>
                    <a:pt x="51" y="73"/>
                  </a:cubicBezTo>
                  <a:cubicBezTo>
                    <a:pt x="51" y="73"/>
                    <a:pt x="51" y="72"/>
                    <a:pt x="51" y="72"/>
                  </a:cubicBezTo>
                  <a:cubicBezTo>
                    <a:pt x="51" y="72"/>
                    <a:pt x="51" y="71"/>
                    <a:pt x="51" y="71"/>
                  </a:cubicBezTo>
                  <a:cubicBezTo>
                    <a:pt x="51" y="71"/>
                    <a:pt x="51" y="70"/>
                    <a:pt x="51" y="70"/>
                  </a:cubicBezTo>
                  <a:cubicBezTo>
                    <a:pt x="51" y="69"/>
                    <a:pt x="51" y="69"/>
                    <a:pt x="51" y="69"/>
                  </a:cubicBezTo>
                  <a:cubicBezTo>
                    <a:pt x="51" y="69"/>
                    <a:pt x="51" y="69"/>
                    <a:pt x="51" y="69"/>
                  </a:cubicBezTo>
                  <a:cubicBezTo>
                    <a:pt x="51" y="68"/>
                    <a:pt x="51" y="68"/>
                    <a:pt x="51" y="68"/>
                  </a:cubicBezTo>
                  <a:cubicBezTo>
                    <a:pt x="51" y="68"/>
                    <a:pt x="51" y="68"/>
                    <a:pt x="51" y="68"/>
                  </a:cubicBezTo>
                  <a:cubicBezTo>
                    <a:pt x="51" y="67"/>
                    <a:pt x="51" y="67"/>
                    <a:pt x="51" y="67"/>
                  </a:cubicBezTo>
                  <a:cubicBezTo>
                    <a:pt x="51" y="67"/>
                    <a:pt x="51" y="67"/>
                    <a:pt x="51" y="67"/>
                  </a:cubicBezTo>
                  <a:cubicBezTo>
                    <a:pt x="51" y="66"/>
                    <a:pt x="51" y="66"/>
                    <a:pt x="51" y="66"/>
                  </a:cubicBezTo>
                  <a:cubicBezTo>
                    <a:pt x="51" y="65"/>
                    <a:pt x="51" y="65"/>
                    <a:pt x="51" y="65"/>
                  </a:cubicBezTo>
                  <a:cubicBezTo>
                    <a:pt x="50" y="65"/>
                    <a:pt x="50" y="65"/>
                    <a:pt x="50" y="65"/>
                  </a:cubicBezTo>
                  <a:cubicBezTo>
                    <a:pt x="50" y="64"/>
                    <a:pt x="50" y="63"/>
                    <a:pt x="50" y="63"/>
                  </a:cubicBezTo>
                  <a:cubicBezTo>
                    <a:pt x="50" y="63"/>
                    <a:pt x="50" y="63"/>
                    <a:pt x="50" y="63"/>
                  </a:cubicBezTo>
                  <a:cubicBezTo>
                    <a:pt x="50" y="61"/>
                    <a:pt x="50" y="60"/>
                    <a:pt x="50" y="58"/>
                  </a:cubicBezTo>
                  <a:cubicBezTo>
                    <a:pt x="50" y="58"/>
                    <a:pt x="50" y="58"/>
                    <a:pt x="50" y="58"/>
                  </a:cubicBezTo>
                  <a:cubicBezTo>
                    <a:pt x="50" y="58"/>
                    <a:pt x="50" y="57"/>
                    <a:pt x="50" y="57"/>
                  </a:cubicBezTo>
                  <a:cubicBezTo>
                    <a:pt x="50" y="57"/>
                    <a:pt x="50" y="57"/>
                    <a:pt x="50" y="57"/>
                  </a:cubicBezTo>
                  <a:cubicBezTo>
                    <a:pt x="50" y="57"/>
                    <a:pt x="50" y="57"/>
                    <a:pt x="50" y="56"/>
                  </a:cubicBezTo>
                  <a:cubicBezTo>
                    <a:pt x="50" y="56"/>
                    <a:pt x="50" y="56"/>
                    <a:pt x="50" y="56"/>
                  </a:cubicBezTo>
                  <a:cubicBezTo>
                    <a:pt x="50" y="56"/>
                    <a:pt x="50" y="56"/>
                    <a:pt x="50" y="56"/>
                  </a:cubicBezTo>
                  <a:cubicBezTo>
                    <a:pt x="50" y="55"/>
                    <a:pt x="50" y="55"/>
                    <a:pt x="50" y="54"/>
                  </a:cubicBezTo>
                  <a:cubicBezTo>
                    <a:pt x="50" y="54"/>
                    <a:pt x="50" y="53"/>
                    <a:pt x="50" y="53"/>
                  </a:cubicBezTo>
                  <a:cubicBezTo>
                    <a:pt x="50" y="52"/>
                    <a:pt x="50" y="52"/>
                    <a:pt x="50" y="52"/>
                  </a:cubicBezTo>
                  <a:cubicBezTo>
                    <a:pt x="50" y="52"/>
                    <a:pt x="50" y="52"/>
                    <a:pt x="50" y="52"/>
                  </a:cubicBezTo>
                  <a:cubicBezTo>
                    <a:pt x="50" y="51"/>
                    <a:pt x="50" y="51"/>
                    <a:pt x="50" y="50"/>
                  </a:cubicBezTo>
                  <a:cubicBezTo>
                    <a:pt x="50" y="50"/>
                    <a:pt x="50" y="50"/>
                    <a:pt x="50" y="50"/>
                  </a:cubicBezTo>
                  <a:cubicBezTo>
                    <a:pt x="50" y="50"/>
                    <a:pt x="50" y="50"/>
                    <a:pt x="50" y="50"/>
                  </a:cubicBezTo>
                  <a:cubicBezTo>
                    <a:pt x="50" y="50"/>
                    <a:pt x="50" y="50"/>
                    <a:pt x="50" y="50"/>
                  </a:cubicBezTo>
                  <a:cubicBezTo>
                    <a:pt x="50" y="50"/>
                    <a:pt x="50" y="50"/>
                    <a:pt x="51" y="50"/>
                  </a:cubicBezTo>
                  <a:cubicBezTo>
                    <a:pt x="51" y="50"/>
                    <a:pt x="51" y="50"/>
                    <a:pt x="51" y="50"/>
                  </a:cubicBezTo>
                  <a:cubicBezTo>
                    <a:pt x="51" y="50"/>
                    <a:pt x="51" y="50"/>
                    <a:pt x="51" y="50"/>
                  </a:cubicBezTo>
                  <a:cubicBezTo>
                    <a:pt x="51" y="50"/>
                    <a:pt x="51" y="50"/>
                    <a:pt x="51" y="50"/>
                  </a:cubicBezTo>
                  <a:cubicBezTo>
                    <a:pt x="51" y="50"/>
                    <a:pt x="51" y="50"/>
                    <a:pt x="51" y="50"/>
                  </a:cubicBezTo>
                  <a:cubicBezTo>
                    <a:pt x="51" y="50"/>
                    <a:pt x="51" y="51"/>
                    <a:pt x="51" y="51"/>
                  </a:cubicBezTo>
                  <a:cubicBezTo>
                    <a:pt x="51" y="51"/>
                    <a:pt x="51" y="51"/>
                    <a:pt x="51" y="51"/>
                  </a:cubicBezTo>
                  <a:cubicBezTo>
                    <a:pt x="51" y="51"/>
                    <a:pt x="51" y="51"/>
                    <a:pt x="51" y="51"/>
                  </a:cubicBezTo>
                  <a:cubicBezTo>
                    <a:pt x="51" y="51"/>
                    <a:pt x="51" y="51"/>
                    <a:pt x="51" y="51"/>
                  </a:cubicBezTo>
                  <a:cubicBezTo>
                    <a:pt x="51" y="51"/>
                    <a:pt x="51" y="51"/>
                    <a:pt x="51" y="51"/>
                  </a:cubicBezTo>
                  <a:cubicBezTo>
                    <a:pt x="51" y="51"/>
                    <a:pt x="52" y="51"/>
                    <a:pt x="52" y="51"/>
                  </a:cubicBezTo>
                  <a:cubicBezTo>
                    <a:pt x="52" y="51"/>
                    <a:pt x="52" y="51"/>
                    <a:pt x="52" y="51"/>
                  </a:cubicBezTo>
                  <a:cubicBezTo>
                    <a:pt x="52" y="51"/>
                    <a:pt x="52" y="51"/>
                    <a:pt x="52" y="51"/>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3"/>
                    <a:pt x="53" y="53"/>
                  </a:cubicBezTo>
                  <a:cubicBezTo>
                    <a:pt x="53" y="53"/>
                    <a:pt x="53" y="53"/>
                    <a:pt x="53" y="53"/>
                  </a:cubicBezTo>
                  <a:cubicBezTo>
                    <a:pt x="53" y="53"/>
                    <a:pt x="53" y="53"/>
                    <a:pt x="53" y="53"/>
                  </a:cubicBezTo>
                  <a:cubicBezTo>
                    <a:pt x="53" y="53"/>
                    <a:pt x="53" y="53"/>
                    <a:pt x="53" y="53"/>
                  </a:cubicBezTo>
                  <a:cubicBezTo>
                    <a:pt x="53" y="53"/>
                    <a:pt x="53" y="53"/>
                    <a:pt x="53" y="53"/>
                  </a:cubicBezTo>
                  <a:cubicBezTo>
                    <a:pt x="53" y="53"/>
                    <a:pt x="53" y="53"/>
                    <a:pt x="53" y="53"/>
                  </a:cubicBezTo>
                  <a:cubicBezTo>
                    <a:pt x="53" y="53"/>
                    <a:pt x="53" y="54"/>
                    <a:pt x="53" y="54"/>
                  </a:cubicBezTo>
                  <a:cubicBezTo>
                    <a:pt x="53" y="54"/>
                    <a:pt x="53" y="54"/>
                    <a:pt x="53" y="54"/>
                  </a:cubicBezTo>
                  <a:cubicBezTo>
                    <a:pt x="54" y="54"/>
                    <a:pt x="54" y="54"/>
                    <a:pt x="54" y="54"/>
                  </a:cubicBezTo>
                  <a:cubicBezTo>
                    <a:pt x="54" y="54"/>
                    <a:pt x="54" y="54"/>
                    <a:pt x="54" y="54"/>
                  </a:cubicBezTo>
                  <a:cubicBezTo>
                    <a:pt x="54" y="54"/>
                    <a:pt x="54" y="54"/>
                    <a:pt x="54" y="54"/>
                  </a:cubicBezTo>
                  <a:cubicBezTo>
                    <a:pt x="54" y="54"/>
                    <a:pt x="54" y="55"/>
                    <a:pt x="54" y="55"/>
                  </a:cubicBezTo>
                  <a:cubicBezTo>
                    <a:pt x="54" y="55"/>
                    <a:pt x="54" y="55"/>
                    <a:pt x="54" y="55"/>
                  </a:cubicBezTo>
                  <a:cubicBezTo>
                    <a:pt x="54" y="55"/>
                    <a:pt x="54" y="55"/>
                    <a:pt x="54" y="55"/>
                  </a:cubicBezTo>
                  <a:cubicBezTo>
                    <a:pt x="54" y="55"/>
                    <a:pt x="54" y="55"/>
                    <a:pt x="54" y="55"/>
                  </a:cubicBezTo>
                  <a:cubicBezTo>
                    <a:pt x="54" y="55"/>
                    <a:pt x="54" y="55"/>
                    <a:pt x="54" y="55"/>
                  </a:cubicBezTo>
                  <a:cubicBezTo>
                    <a:pt x="55" y="55"/>
                    <a:pt x="55" y="55"/>
                    <a:pt x="55" y="55"/>
                  </a:cubicBezTo>
                  <a:cubicBezTo>
                    <a:pt x="55" y="55"/>
                    <a:pt x="55" y="56"/>
                    <a:pt x="55" y="56"/>
                  </a:cubicBezTo>
                  <a:cubicBezTo>
                    <a:pt x="55" y="56"/>
                    <a:pt x="55" y="56"/>
                    <a:pt x="55" y="56"/>
                  </a:cubicBezTo>
                  <a:cubicBezTo>
                    <a:pt x="55" y="56"/>
                    <a:pt x="55" y="56"/>
                    <a:pt x="55" y="56"/>
                  </a:cubicBezTo>
                  <a:cubicBezTo>
                    <a:pt x="55" y="56"/>
                    <a:pt x="56" y="56"/>
                    <a:pt x="56" y="56"/>
                  </a:cubicBezTo>
                  <a:cubicBezTo>
                    <a:pt x="56" y="56"/>
                    <a:pt x="56" y="57"/>
                    <a:pt x="56" y="57"/>
                  </a:cubicBezTo>
                  <a:cubicBezTo>
                    <a:pt x="56" y="57"/>
                    <a:pt x="56" y="57"/>
                    <a:pt x="56" y="57"/>
                  </a:cubicBezTo>
                  <a:cubicBezTo>
                    <a:pt x="56" y="57"/>
                    <a:pt x="56" y="57"/>
                    <a:pt x="56" y="57"/>
                  </a:cubicBezTo>
                  <a:cubicBezTo>
                    <a:pt x="56" y="57"/>
                    <a:pt x="56" y="57"/>
                    <a:pt x="56" y="57"/>
                  </a:cubicBezTo>
                  <a:cubicBezTo>
                    <a:pt x="56" y="57"/>
                    <a:pt x="56" y="57"/>
                    <a:pt x="56" y="57"/>
                  </a:cubicBezTo>
                  <a:cubicBezTo>
                    <a:pt x="56" y="57"/>
                    <a:pt x="56" y="58"/>
                    <a:pt x="57" y="58"/>
                  </a:cubicBezTo>
                  <a:cubicBezTo>
                    <a:pt x="57" y="58"/>
                    <a:pt x="57" y="58"/>
                    <a:pt x="57" y="58"/>
                  </a:cubicBezTo>
                  <a:cubicBezTo>
                    <a:pt x="57" y="58"/>
                    <a:pt x="57" y="58"/>
                    <a:pt x="57" y="58"/>
                  </a:cubicBezTo>
                  <a:cubicBezTo>
                    <a:pt x="57" y="58"/>
                    <a:pt x="57" y="58"/>
                    <a:pt x="57" y="58"/>
                  </a:cubicBezTo>
                  <a:cubicBezTo>
                    <a:pt x="57" y="58"/>
                    <a:pt x="57" y="58"/>
                    <a:pt x="57" y="58"/>
                  </a:cubicBezTo>
                  <a:cubicBezTo>
                    <a:pt x="57" y="58"/>
                    <a:pt x="57" y="58"/>
                    <a:pt x="57" y="59"/>
                  </a:cubicBezTo>
                  <a:cubicBezTo>
                    <a:pt x="57" y="59"/>
                    <a:pt x="57" y="59"/>
                    <a:pt x="57" y="59"/>
                  </a:cubicBezTo>
                  <a:cubicBezTo>
                    <a:pt x="57" y="59"/>
                    <a:pt x="57" y="59"/>
                    <a:pt x="57" y="59"/>
                  </a:cubicBezTo>
                  <a:cubicBezTo>
                    <a:pt x="58" y="59"/>
                    <a:pt x="58" y="59"/>
                    <a:pt x="58" y="59"/>
                  </a:cubicBezTo>
                  <a:cubicBezTo>
                    <a:pt x="58" y="59"/>
                    <a:pt x="58" y="59"/>
                    <a:pt x="58" y="59"/>
                  </a:cubicBezTo>
                  <a:cubicBezTo>
                    <a:pt x="58" y="59"/>
                    <a:pt x="58" y="59"/>
                    <a:pt x="58" y="59"/>
                  </a:cubicBezTo>
                  <a:cubicBezTo>
                    <a:pt x="58" y="59"/>
                    <a:pt x="58" y="60"/>
                    <a:pt x="58" y="60"/>
                  </a:cubicBezTo>
                  <a:cubicBezTo>
                    <a:pt x="58" y="60"/>
                    <a:pt x="58" y="60"/>
                    <a:pt x="58" y="60"/>
                  </a:cubicBezTo>
                  <a:cubicBezTo>
                    <a:pt x="58" y="60"/>
                    <a:pt x="58" y="60"/>
                    <a:pt x="58" y="60"/>
                  </a:cubicBezTo>
                  <a:cubicBezTo>
                    <a:pt x="58" y="60"/>
                    <a:pt x="58" y="60"/>
                    <a:pt x="59" y="60"/>
                  </a:cubicBezTo>
                  <a:cubicBezTo>
                    <a:pt x="59" y="60"/>
                    <a:pt x="59" y="60"/>
                    <a:pt x="59" y="60"/>
                  </a:cubicBezTo>
                  <a:cubicBezTo>
                    <a:pt x="59" y="60"/>
                    <a:pt x="59" y="60"/>
                    <a:pt x="59" y="60"/>
                  </a:cubicBezTo>
                  <a:cubicBezTo>
                    <a:pt x="59" y="61"/>
                    <a:pt x="59" y="61"/>
                    <a:pt x="59" y="61"/>
                  </a:cubicBezTo>
                  <a:cubicBezTo>
                    <a:pt x="59" y="61"/>
                    <a:pt x="59" y="61"/>
                    <a:pt x="59" y="61"/>
                  </a:cubicBezTo>
                  <a:cubicBezTo>
                    <a:pt x="59" y="61"/>
                    <a:pt x="59" y="61"/>
                    <a:pt x="59" y="61"/>
                  </a:cubicBezTo>
                  <a:cubicBezTo>
                    <a:pt x="59" y="61"/>
                    <a:pt x="59" y="61"/>
                    <a:pt x="59" y="61"/>
                  </a:cubicBezTo>
                  <a:cubicBezTo>
                    <a:pt x="59" y="61"/>
                    <a:pt x="59" y="61"/>
                    <a:pt x="59" y="61"/>
                  </a:cubicBezTo>
                  <a:cubicBezTo>
                    <a:pt x="60" y="61"/>
                    <a:pt x="60" y="61"/>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2"/>
                    <a:pt x="60" y="62"/>
                    <a:pt x="60" y="62"/>
                  </a:cubicBezTo>
                  <a:cubicBezTo>
                    <a:pt x="60" y="63"/>
                    <a:pt x="61" y="63"/>
                    <a:pt x="61" y="63"/>
                  </a:cubicBezTo>
                  <a:cubicBezTo>
                    <a:pt x="61" y="63"/>
                    <a:pt x="61" y="63"/>
                    <a:pt x="61" y="63"/>
                  </a:cubicBezTo>
                  <a:cubicBezTo>
                    <a:pt x="61" y="63"/>
                    <a:pt x="61" y="63"/>
                    <a:pt x="61" y="63"/>
                  </a:cubicBezTo>
                  <a:cubicBezTo>
                    <a:pt x="61" y="64"/>
                    <a:pt x="61" y="64"/>
                    <a:pt x="61" y="64"/>
                  </a:cubicBezTo>
                  <a:cubicBezTo>
                    <a:pt x="61" y="64"/>
                    <a:pt x="61" y="64"/>
                    <a:pt x="62" y="64"/>
                  </a:cubicBezTo>
                  <a:cubicBezTo>
                    <a:pt x="62" y="64"/>
                    <a:pt x="62" y="64"/>
                    <a:pt x="62" y="64"/>
                  </a:cubicBezTo>
                  <a:cubicBezTo>
                    <a:pt x="62" y="64"/>
                    <a:pt x="62" y="64"/>
                    <a:pt x="62" y="64"/>
                  </a:cubicBezTo>
                  <a:cubicBezTo>
                    <a:pt x="62" y="64"/>
                    <a:pt x="62" y="64"/>
                    <a:pt x="62" y="64"/>
                  </a:cubicBezTo>
                  <a:cubicBezTo>
                    <a:pt x="62" y="64"/>
                    <a:pt x="62" y="65"/>
                    <a:pt x="62" y="65"/>
                  </a:cubicBezTo>
                  <a:cubicBezTo>
                    <a:pt x="62" y="65"/>
                    <a:pt x="62" y="65"/>
                    <a:pt x="62" y="65"/>
                  </a:cubicBezTo>
                  <a:cubicBezTo>
                    <a:pt x="62" y="65"/>
                    <a:pt x="63" y="65"/>
                    <a:pt x="63" y="65"/>
                  </a:cubicBezTo>
                  <a:cubicBezTo>
                    <a:pt x="63" y="65"/>
                    <a:pt x="63" y="65"/>
                    <a:pt x="63" y="65"/>
                  </a:cubicBezTo>
                  <a:cubicBezTo>
                    <a:pt x="63" y="65"/>
                    <a:pt x="63" y="66"/>
                    <a:pt x="63" y="66"/>
                  </a:cubicBezTo>
                  <a:cubicBezTo>
                    <a:pt x="63" y="66"/>
                    <a:pt x="63" y="66"/>
                    <a:pt x="63" y="66"/>
                  </a:cubicBezTo>
                  <a:cubicBezTo>
                    <a:pt x="63" y="66"/>
                    <a:pt x="64" y="66"/>
                    <a:pt x="64" y="66"/>
                  </a:cubicBezTo>
                  <a:cubicBezTo>
                    <a:pt x="64" y="66"/>
                    <a:pt x="64" y="66"/>
                    <a:pt x="64" y="66"/>
                  </a:cubicBezTo>
                  <a:cubicBezTo>
                    <a:pt x="64" y="67"/>
                    <a:pt x="64" y="67"/>
                    <a:pt x="64" y="67"/>
                  </a:cubicBezTo>
                  <a:cubicBezTo>
                    <a:pt x="64" y="67"/>
                    <a:pt x="64" y="67"/>
                    <a:pt x="64" y="67"/>
                  </a:cubicBezTo>
                  <a:cubicBezTo>
                    <a:pt x="64" y="67"/>
                    <a:pt x="65" y="67"/>
                    <a:pt x="65" y="68"/>
                  </a:cubicBezTo>
                  <a:cubicBezTo>
                    <a:pt x="65" y="68"/>
                    <a:pt x="65" y="68"/>
                    <a:pt x="65" y="68"/>
                  </a:cubicBezTo>
                  <a:cubicBezTo>
                    <a:pt x="65" y="68"/>
                    <a:pt x="65" y="68"/>
                    <a:pt x="65" y="68"/>
                  </a:cubicBezTo>
                  <a:cubicBezTo>
                    <a:pt x="65" y="68"/>
                    <a:pt x="65" y="68"/>
                    <a:pt x="65" y="68"/>
                  </a:cubicBezTo>
                  <a:cubicBezTo>
                    <a:pt x="65" y="68"/>
                    <a:pt x="66" y="68"/>
                    <a:pt x="66" y="69"/>
                  </a:cubicBezTo>
                  <a:cubicBezTo>
                    <a:pt x="66" y="69"/>
                    <a:pt x="66" y="69"/>
                    <a:pt x="66" y="69"/>
                  </a:cubicBezTo>
                  <a:cubicBezTo>
                    <a:pt x="66" y="69"/>
                    <a:pt x="66" y="69"/>
                    <a:pt x="66" y="69"/>
                  </a:cubicBezTo>
                  <a:cubicBezTo>
                    <a:pt x="66" y="69"/>
                    <a:pt x="66" y="69"/>
                    <a:pt x="66" y="69"/>
                  </a:cubicBezTo>
                  <a:cubicBezTo>
                    <a:pt x="67" y="70"/>
                    <a:pt x="67" y="70"/>
                    <a:pt x="67" y="70"/>
                  </a:cubicBezTo>
                  <a:cubicBezTo>
                    <a:pt x="67" y="70"/>
                    <a:pt x="67" y="70"/>
                    <a:pt x="67" y="70"/>
                  </a:cubicBezTo>
                  <a:cubicBezTo>
                    <a:pt x="67" y="70"/>
                    <a:pt x="68" y="71"/>
                    <a:pt x="68" y="71"/>
                  </a:cubicBezTo>
                  <a:cubicBezTo>
                    <a:pt x="69" y="72"/>
                    <a:pt x="70" y="73"/>
                    <a:pt x="71" y="74"/>
                  </a:cubicBezTo>
                  <a:cubicBezTo>
                    <a:pt x="71" y="74"/>
                    <a:pt x="71" y="74"/>
                    <a:pt x="71" y="75"/>
                  </a:cubicBezTo>
                  <a:cubicBezTo>
                    <a:pt x="71" y="75"/>
                    <a:pt x="71" y="75"/>
                    <a:pt x="71" y="75"/>
                  </a:cubicBezTo>
                  <a:cubicBezTo>
                    <a:pt x="71" y="75"/>
                    <a:pt x="71" y="75"/>
                    <a:pt x="71" y="75"/>
                  </a:cubicBezTo>
                  <a:cubicBezTo>
                    <a:pt x="72" y="75"/>
                    <a:pt x="72" y="75"/>
                    <a:pt x="72" y="76"/>
                  </a:cubicBezTo>
                  <a:cubicBezTo>
                    <a:pt x="73" y="76"/>
                    <a:pt x="74" y="77"/>
                    <a:pt x="74" y="78"/>
                  </a:cubicBezTo>
                  <a:cubicBezTo>
                    <a:pt x="74" y="78"/>
                    <a:pt x="74" y="78"/>
                    <a:pt x="74" y="78"/>
                  </a:cubicBezTo>
                  <a:cubicBezTo>
                    <a:pt x="74" y="78"/>
                    <a:pt x="74" y="78"/>
                    <a:pt x="74" y="78"/>
                  </a:cubicBezTo>
                  <a:cubicBezTo>
                    <a:pt x="75" y="78"/>
                    <a:pt x="75" y="78"/>
                    <a:pt x="75" y="78"/>
                  </a:cubicBezTo>
                  <a:cubicBezTo>
                    <a:pt x="75" y="78"/>
                    <a:pt x="76" y="79"/>
                    <a:pt x="76" y="79"/>
                  </a:cubicBezTo>
                  <a:cubicBezTo>
                    <a:pt x="76" y="79"/>
                    <a:pt x="76" y="79"/>
                    <a:pt x="76" y="79"/>
                  </a:cubicBezTo>
                  <a:cubicBezTo>
                    <a:pt x="76" y="80"/>
                    <a:pt x="76" y="80"/>
                    <a:pt x="76" y="80"/>
                  </a:cubicBezTo>
                  <a:cubicBezTo>
                    <a:pt x="76" y="80"/>
                    <a:pt x="77" y="80"/>
                    <a:pt x="77" y="80"/>
                  </a:cubicBezTo>
                  <a:cubicBezTo>
                    <a:pt x="77" y="80"/>
                    <a:pt x="77" y="80"/>
                    <a:pt x="77" y="80"/>
                  </a:cubicBezTo>
                  <a:cubicBezTo>
                    <a:pt x="77" y="80"/>
                    <a:pt x="77" y="80"/>
                    <a:pt x="77" y="80"/>
                  </a:cubicBezTo>
                  <a:cubicBezTo>
                    <a:pt x="77" y="80"/>
                    <a:pt x="77" y="80"/>
                    <a:pt x="77" y="80"/>
                  </a:cubicBezTo>
                  <a:cubicBezTo>
                    <a:pt x="77" y="80"/>
                    <a:pt x="77" y="80"/>
                    <a:pt x="77" y="80"/>
                  </a:cubicBezTo>
                  <a:cubicBezTo>
                    <a:pt x="77" y="80"/>
                    <a:pt x="77" y="80"/>
                    <a:pt x="77" y="80"/>
                  </a:cubicBezTo>
                  <a:cubicBezTo>
                    <a:pt x="77" y="80"/>
                    <a:pt x="78" y="80"/>
                    <a:pt x="78" y="80"/>
                  </a:cubicBezTo>
                  <a:cubicBezTo>
                    <a:pt x="78" y="80"/>
                    <a:pt x="78" y="80"/>
                    <a:pt x="78" y="81"/>
                  </a:cubicBezTo>
                  <a:cubicBezTo>
                    <a:pt x="78" y="81"/>
                    <a:pt x="78" y="81"/>
                    <a:pt x="78" y="81"/>
                  </a:cubicBezTo>
                  <a:cubicBezTo>
                    <a:pt x="78" y="81"/>
                    <a:pt x="78" y="81"/>
                    <a:pt x="78" y="81"/>
                  </a:cubicBezTo>
                  <a:cubicBezTo>
                    <a:pt x="78" y="81"/>
                    <a:pt x="78" y="81"/>
                    <a:pt x="79" y="81"/>
                  </a:cubicBezTo>
                  <a:cubicBezTo>
                    <a:pt x="79" y="81"/>
                    <a:pt x="79" y="81"/>
                    <a:pt x="79" y="81"/>
                  </a:cubicBezTo>
                  <a:cubicBezTo>
                    <a:pt x="79" y="81"/>
                    <a:pt x="79" y="81"/>
                    <a:pt x="79" y="81"/>
                  </a:cubicBezTo>
                  <a:cubicBezTo>
                    <a:pt x="80" y="81"/>
                    <a:pt x="80" y="81"/>
                    <a:pt x="80" y="81"/>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0" y="80"/>
                    <a:pt x="80" y="80"/>
                    <a:pt x="80" y="80"/>
                  </a:cubicBezTo>
                  <a:cubicBezTo>
                    <a:pt x="81" y="80"/>
                    <a:pt x="81" y="80"/>
                    <a:pt x="81" y="80"/>
                  </a:cubicBezTo>
                  <a:cubicBezTo>
                    <a:pt x="81" y="80"/>
                    <a:pt x="81" y="80"/>
                    <a:pt x="81" y="80"/>
                  </a:cubicBezTo>
                  <a:cubicBezTo>
                    <a:pt x="81" y="80"/>
                    <a:pt x="81" y="80"/>
                    <a:pt x="81" y="80"/>
                  </a:cubicBezTo>
                  <a:cubicBezTo>
                    <a:pt x="81" y="80"/>
                    <a:pt x="81" y="80"/>
                    <a:pt x="81" y="80"/>
                  </a:cubicBezTo>
                  <a:cubicBezTo>
                    <a:pt x="81" y="80"/>
                    <a:pt x="81" y="80"/>
                    <a:pt x="81" y="80"/>
                  </a:cubicBezTo>
                  <a:cubicBezTo>
                    <a:pt x="81" y="80"/>
                    <a:pt x="81" y="80"/>
                    <a:pt x="81" y="80"/>
                  </a:cubicBezTo>
                  <a:cubicBezTo>
                    <a:pt x="82" y="80"/>
                    <a:pt x="82" y="80"/>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3" y="79"/>
                    <a:pt x="83" y="79"/>
                  </a:cubicBezTo>
                  <a:cubicBezTo>
                    <a:pt x="83"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4" y="79"/>
                  </a:cubicBezTo>
                  <a:cubicBezTo>
                    <a:pt x="84" y="79"/>
                    <a:pt x="84" y="79"/>
                    <a:pt x="85" y="79"/>
                  </a:cubicBezTo>
                  <a:cubicBezTo>
                    <a:pt x="85" y="79"/>
                    <a:pt x="85" y="79"/>
                    <a:pt x="85" y="79"/>
                  </a:cubicBezTo>
                  <a:cubicBezTo>
                    <a:pt x="85" y="79"/>
                    <a:pt x="85" y="79"/>
                    <a:pt x="85" y="79"/>
                  </a:cubicBezTo>
                  <a:cubicBezTo>
                    <a:pt x="85" y="78"/>
                    <a:pt x="85" y="78"/>
                    <a:pt x="85" y="78"/>
                  </a:cubicBezTo>
                  <a:cubicBezTo>
                    <a:pt x="85" y="78"/>
                    <a:pt x="85" y="78"/>
                    <a:pt x="85" y="78"/>
                  </a:cubicBezTo>
                  <a:cubicBezTo>
                    <a:pt x="85" y="78"/>
                    <a:pt x="85" y="78"/>
                    <a:pt x="85" y="78"/>
                  </a:cubicBezTo>
                  <a:cubicBezTo>
                    <a:pt x="85" y="78"/>
                    <a:pt x="85" y="78"/>
                    <a:pt x="85" y="78"/>
                  </a:cubicBezTo>
                  <a:cubicBezTo>
                    <a:pt x="85" y="78"/>
                    <a:pt x="85" y="78"/>
                    <a:pt x="85" y="78"/>
                  </a:cubicBezTo>
                  <a:cubicBezTo>
                    <a:pt x="85" y="78"/>
                    <a:pt x="85"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6" y="78"/>
                    <a:pt x="86" y="78"/>
                  </a:cubicBezTo>
                  <a:cubicBezTo>
                    <a:pt x="86"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8"/>
                  </a:cubicBezTo>
                  <a:cubicBezTo>
                    <a:pt x="87" y="78"/>
                    <a:pt x="87" y="78"/>
                    <a:pt x="87" y="77"/>
                  </a:cubicBezTo>
                  <a:cubicBezTo>
                    <a:pt x="87" y="77"/>
                    <a:pt x="88" y="77"/>
                    <a:pt x="88" y="77"/>
                  </a:cubicBezTo>
                  <a:cubicBezTo>
                    <a:pt x="88" y="77"/>
                    <a:pt x="88" y="77"/>
                    <a:pt x="88" y="77"/>
                  </a:cubicBezTo>
                  <a:cubicBezTo>
                    <a:pt x="88" y="77"/>
                    <a:pt x="88" y="77"/>
                    <a:pt x="88" y="77"/>
                  </a:cubicBezTo>
                  <a:cubicBezTo>
                    <a:pt x="88" y="77"/>
                    <a:pt x="88" y="77"/>
                    <a:pt x="88" y="77"/>
                  </a:cubicBezTo>
                  <a:cubicBezTo>
                    <a:pt x="88" y="77"/>
                    <a:pt x="88" y="77"/>
                    <a:pt x="88" y="77"/>
                  </a:cubicBezTo>
                  <a:cubicBezTo>
                    <a:pt x="88" y="77"/>
                    <a:pt x="88" y="77"/>
                    <a:pt x="88" y="77"/>
                  </a:cubicBezTo>
                  <a:cubicBezTo>
                    <a:pt x="88" y="77"/>
                    <a:pt x="88"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89" y="77"/>
                  </a:cubicBezTo>
                  <a:cubicBezTo>
                    <a:pt x="89" y="77"/>
                    <a:pt x="89" y="77"/>
                    <a:pt x="90" y="77"/>
                  </a:cubicBezTo>
                  <a:cubicBezTo>
                    <a:pt x="90" y="77"/>
                    <a:pt x="90" y="77"/>
                    <a:pt x="90" y="77"/>
                  </a:cubicBezTo>
                  <a:cubicBezTo>
                    <a:pt x="90" y="77"/>
                    <a:pt x="90" y="77"/>
                    <a:pt x="90" y="77"/>
                  </a:cubicBezTo>
                  <a:cubicBezTo>
                    <a:pt x="90" y="77"/>
                    <a:pt x="90" y="77"/>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0" y="76"/>
                    <a:pt x="90" y="76"/>
                    <a:pt x="90" y="76"/>
                  </a:cubicBezTo>
                  <a:cubicBezTo>
                    <a:pt x="91" y="76"/>
                    <a:pt x="91" y="76"/>
                    <a:pt x="91" y="76"/>
                  </a:cubicBezTo>
                  <a:cubicBezTo>
                    <a:pt x="91" y="76"/>
                    <a:pt x="91" y="76"/>
                    <a:pt x="91" y="76"/>
                  </a:cubicBezTo>
                  <a:cubicBezTo>
                    <a:pt x="91" y="76"/>
                    <a:pt x="91" y="76"/>
                    <a:pt x="91" y="76"/>
                  </a:cubicBezTo>
                  <a:cubicBezTo>
                    <a:pt x="91" y="76"/>
                    <a:pt x="91" y="76"/>
                    <a:pt x="91" y="76"/>
                  </a:cubicBezTo>
                  <a:cubicBezTo>
                    <a:pt x="91" y="76"/>
                    <a:pt x="91" y="76"/>
                    <a:pt x="91" y="75"/>
                  </a:cubicBezTo>
                  <a:cubicBezTo>
                    <a:pt x="91" y="75"/>
                    <a:pt x="91" y="75"/>
                    <a:pt x="91" y="75"/>
                  </a:cubicBezTo>
                  <a:cubicBezTo>
                    <a:pt x="91" y="75"/>
                    <a:pt x="91" y="75"/>
                    <a:pt x="92" y="75"/>
                  </a:cubicBezTo>
                  <a:cubicBezTo>
                    <a:pt x="92" y="75"/>
                    <a:pt x="92" y="75"/>
                    <a:pt x="92" y="75"/>
                  </a:cubicBezTo>
                  <a:cubicBezTo>
                    <a:pt x="92" y="75"/>
                    <a:pt x="92" y="75"/>
                    <a:pt x="92" y="75"/>
                  </a:cubicBezTo>
                  <a:cubicBezTo>
                    <a:pt x="92" y="75"/>
                    <a:pt x="92" y="74"/>
                    <a:pt x="92" y="74"/>
                  </a:cubicBezTo>
                  <a:cubicBezTo>
                    <a:pt x="92" y="74"/>
                    <a:pt x="92" y="74"/>
                    <a:pt x="92" y="74"/>
                  </a:cubicBezTo>
                  <a:cubicBezTo>
                    <a:pt x="92" y="74"/>
                    <a:pt x="91" y="74"/>
                    <a:pt x="91" y="7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2">
                <a:solidFill>
                  <a:prstClr val="black"/>
                </a:solidFill>
              </a:endParaRPr>
            </a:p>
          </p:txBody>
        </p:sp>
        <p:sp>
          <p:nvSpPr>
            <p:cNvPr id="107" name="Freeform 13"/>
            <p:cNvSpPr>
              <a:spLocks/>
            </p:cNvSpPr>
            <p:nvPr/>
          </p:nvSpPr>
          <p:spPr bwMode="auto">
            <a:xfrm>
              <a:off x="4522788" y="3249613"/>
              <a:ext cx="325437" cy="360362"/>
            </a:xfrm>
            <a:custGeom>
              <a:avLst/>
              <a:gdLst>
                <a:gd name="T0" fmla="*/ 85 w 87"/>
                <a:gd name="T1" fmla="*/ 71 h 96"/>
                <a:gd name="T2" fmla="*/ 82 w 87"/>
                <a:gd name="T3" fmla="*/ 70 h 96"/>
                <a:gd name="T4" fmla="*/ 80 w 87"/>
                <a:gd name="T5" fmla="*/ 69 h 96"/>
                <a:gd name="T6" fmla="*/ 78 w 87"/>
                <a:gd name="T7" fmla="*/ 68 h 96"/>
                <a:gd name="T8" fmla="*/ 75 w 87"/>
                <a:gd name="T9" fmla="*/ 67 h 96"/>
                <a:gd name="T10" fmla="*/ 73 w 87"/>
                <a:gd name="T11" fmla="*/ 66 h 96"/>
                <a:gd name="T12" fmla="*/ 71 w 87"/>
                <a:gd name="T13" fmla="*/ 64 h 96"/>
                <a:gd name="T14" fmla="*/ 68 w 87"/>
                <a:gd name="T15" fmla="*/ 63 h 96"/>
                <a:gd name="T16" fmla="*/ 65 w 87"/>
                <a:gd name="T17" fmla="*/ 61 h 96"/>
                <a:gd name="T18" fmla="*/ 63 w 87"/>
                <a:gd name="T19" fmla="*/ 60 h 96"/>
                <a:gd name="T20" fmla="*/ 59 w 87"/>
                <a:gd name="T21" fmla="*/ 58 h 96"/>
                <a:gd name="T22" fmla="*/ 56 w 87"/>
                <a:gd name="T23" fmla="*/ 55 h 96"/>
                <a:gd name="T24" fmla="*/ 52 w 87"/>
                <a:gd name="T25" fmla="*/ 51 h 96"/>
                <a:gd name="T26" fmla="*/ 43 w 87"/>
                <a:gd name="T27" fmla="*/ 43 h 96"/>
                <a:gd name="T28" fmla="*/ 47 w 87"/>
                <a:gd name="T29" fmla="*/ 40 h 96"/>
                <a:gd name="T30" fmla="*/ 49 w 87"/>
                <a:gd name="T31" fmla="*/ 38 h 96"/>
                <a:gd name="T32" fmla="*/ 52 w 87"/>
                <a:gd name="T33" fmla="*/ 36 h 96"/>
                <a:gd name="T34" fmla="*/ 55 w 87"/>
                <a:gd name="T35" fmla="*/ 35 h 96"/>
                <a:gd name="T36" fmla="*/ 58 w 87"/>
                <a:gd name="T37" fmla="*/ 32 h 96"/>
                <a:gd name="T38" fmla="*/ 60 w 87"/>
                <a:gd name="T39" fmla="*/ 31 h 96"/>
                <a:gd name="T40" fmla="*/ 64 w 87"/>
                <a:gd name="T41" fmla="*/ 28 h 96"/>
                <a:gd name="T42" fmla="*/ 66 w 87"/>
                <a:gd name="T43" fmla="*/ 27 h 96"/>
                <a:gd name="T44" fmla="*/ 70 w 87"/>
                <a:gd name="T45" fmla="*/ 23 h 96"/>
                <a:gd name="T46" fmla="*/ 67 w 87"/>
                <a:gd name="T47" fmla="*/ 20 h 96"/>
                <a:gd name="T48" fmla="*/ 64 w 87"/>
                <a:gd name="T49" fmla="*/ 18 h 96"/>
                <a:gd name="T50" fmla="*/ 61 w 87"/>
                <a:gd name="T51" fmla="*/ 17 h 96"/>
                <a:gd name="T52" fmla="*/ 58 w 87"/>
                <a:gd name="T53" fmla="*/ 17 h 96"/>
                <a:gd name="T54" fmla="*/ 47 w 87"/>
                <a:gd name="T55" fmla="*/ 27 h 96"/>
                <a:gd name="T56" fmla="*/ 44 w 87"/>
                <a:gd name="T57" fmla="*/ 29 h 96"/>
                <a:gd name="T58" fmla="*/ 41 w 87"/>
                <a:gd name="T59" fmla="*/ 31 h 96"/>
                <a:gd name="T60" fmla="*/ 39 w 87"/>
                <a:gd name="T61" fmla="*/ 32 h 96"/>
                <a:gd name="T62" fmla="*/ 35 w 87"/>
                <a:gd name="T63" fmla="*/ 32 h 96"/>
                <a:gd name="T64" fmla="*/ 33 w 87"/>
                <a:gd name="T65" fmla="*/ 29 h 96"/>
                <a:gd name="T66" fmla="*/ 32 w 87"/>
                <a:gd name="T67" fmla="*/ 26 h 96"/>
                <a:gd name="T68" fmla="*/ 31 w 87"/>
                <a:gd name="T69" fmla="*/ 24 h 96"/>
                <a:gd name="T70" fmla="*/ 30 w 87"/>
                <a:gd name="T71" fmla="*/ 1 h 96"/>
                <a:gd name="T72" fmla="*/ 22 w 87"/>
                <a:gd name="T73" fmla="*/ 0 h 96"/>
                <a:gd name="T74" fmla="*/ 17 w 87"/>
                <a:gd name="T75" fmla="*/ 7 h 96"/>
                <a:gd name="T76" fmla="*/ 15 w 87"/>
                <a:gd name="T77" fmla="*/ 84 h 96"/>
                <a:gd name="T78" fmla="*/ 10 w 87"/>
                <a:gd name="T79" fmla="*/ 85 h 96"/>
                <a:gd name="T80" fmla="*/ 1 w 87"/>
                <a:gd name="T81" fmla="*/ 90 h 96"/>
                <a:gd name="T82" fmla="*/ 2 w 87"/>
                <a:gd name="T83" fmla="*/ 92 h 96"/>
                <a:gd name="T84" fmla="*/ 4 w 87"/>
                <a:gd name="T85" fmla="*/ 95 h 96"/>
                <a:gd name="T86" fmla="*/ 22 w 87"/>
                <a:gd name="T87" fmla="*/ 95 h 96"/>
                <a:gd name="T88" fmla="*/ 30 w 87"/>
                <a:gd name="T89" fmla="*/ 90 h 96"/>
                <a:gd name="T90" fmla="*/ 32 w 87"/>
                <a:gd name="T91" fmla="*/ 46 h 96"/>
                <a:gd name="T92" fmla="*/ 33 w 87"/>
                <a:gd name="T93" fmla="*/ 48 h 96"/>
                <a:gd name="T94" fmla="*/ 36 w 87"/>
                <a:gd name="T95" fmla="*/ 51 h 96"/>
                <a:gd name="T96" fmla="*/ 38 w 87"/>
                <a:gd name="T97" fmla="*/ 55 h 96"/>
                <a:gd name="T98" fmla="*/ 51 w 87"/>
                <a:gd name="T99" fmla="*/ 67 h 96"/>
                <a:gd name="T100" fmla="*/ 54 w 87"/>
                <a:gd name="T101" fmla="*/ 70 h 96"/>
                <a:gd name="T102" fmla="*/ 57 w 87"/>
                <a:gd name="T103" fmla="*/ 72 h 96"/>
                <a:gd name="T104" fmla="*/ 60 w 87"/>
                <a:gd name="T105" fmla="*/ 74 h 96"/>
                <a:gd name="T106" fmla="*/ 62 w 87"/>
                <a:gd name="T107" fmla="*/ 75 h 96"/>
                <a:gd name="T108" fmla="*/ 65 w 87"/>
                <a:gd name="T109" fmla="*/ 77 h 96"/>
                <a:gd name="T110" fmla="*/ 67 w 87"/>
                <a:gd name="T111" fmla="*/ 78 h 96"/>
                <a:gd name="T112" fmla="*/ 69 w 87"/>
                <a:gd name="T113" fmla="*/ 79 h 96"/>
                <a:gd name="T114" fmla="*/ 73 w 87"/>
                <a:gd name="T115" fmla="*/ 81 h 96"/>
                <a:gd name="T116" fmla="*/ 78 w 87"/>
                <a:gd name="T117" fmla="*/ 81 h 96"/>
                <a:gd name="T118" fmla="*/ 81 w 87"/>
                <a:gd name="T119" fmla="*/ 79 h 96"/>
                <a:gd name="T120" fmla="*/ 83 w 87"/>
                <a:gd name="T121" fmla="*/ 77 h 96"/>
                <a:gd name="T122" fmla="*/ 86 w 87"/>
                <a:gd name="T123" fmla="*/ 75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7" h="96">
                  <a:moveTo>
                    <a:pt x="87" y="72"/>
                  </a:moveTo>
                  <a:cubicBezTo>
                    <a:pt x="87" y="72"/>
                    <a:pt x="87" y="72"/>
                    <a:pt x="87" y="72"/>
                  </a:cubicBezTo>
                  <a:cubicBezTo>
                    <a:pt x="87" y="72"/>
                    <a:pt x="87" y="72"/>
                    <a:pt x="87" y="72"/>
                  </a:cubicBezTo>
                  <a:cubicBezTo>
                    <a:pt x="87" y="72"/>
                    <a:pt x="87" y="72"/>
                    <a:pt x="87" y="72"/>
                  </a:cubicBezTo>
                  <a:cubicBezTo>
                    <a:pt x="87" y="72"/>
                    <a:pt x="87" y="72"/>
                    <a:pt x="87"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6" y="71"/>
                    <a:pt x="86" y="71"/>
                  </a:cubicBezTo>
                  <a:cubicBezTo>
                    <a:pt x="86"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5" y="71"/>
                    <a:pt x="85" y="71"/>
                  </a:cubicBezTo>
                  <a:cubicBezTo>
                    <a:pt x="85" y="71"/>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4" y="70"/>
                    <a:pt x="84" y="70"/>
                    <a:pt x="84"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3" y="70"/>
                  </a:cubicBezTo>
                  <a:cubicBezTo>
                    <a:pt x="83" y="70"/>
                    <a:pt x="83" y="70"/>
                    <a:pt x="82" y="70"/>
                  </a:cubicBezTo>
                  <a:cubicBezTo>
                    <a:pt x="82" y="70"/>
                    <a:pt x="82" y="70"/>
                    <a:pt x="82" y="70"/>
                  </a:cubicBezTo>
                  <a:cubicBezTo>
                    <a:pt x="82" y="70"/>
                    <a:pt x="82" y="70"/>
                    <a:pt x="82" y="70"/>
                  </a:cubicBezTo>
                  <a:cubicBezTo>
                    <a:pt x="82" y="70"/>
                    <a:pt x="82" y="69"/>
                    <a:pt x="82" y="69"/>
                  </a:cubicBezTo>
                  <a:cubicBezTo>
                    <a:pt x="82" y="69"/>
                    <a:pt x="82" y="69"/>
                    <a:pt x="82" y="69"/>
                  </a:cubicBezTo>
                  <a:cubicBezTo>
                    <a:pt x="82" y="69"/>
                    <a:pt x="82" y="69"/>
                    <a:pt x="82" y="69"/>
                  </a:cubicBezTo>
                  <a:cubicBezTo>
                    <a:pt x="82" y="69"/>
                    <a:pt x="82" y="69"/>
                    <a:pt x="82" y="69"/>
                  </a:cubicBezTo>
                  <a:cubicBezTo>
                    <a:pt x="82" y="69"/>
                    <a:pt x="82" y="69"/>
                    <a:pt x="82" y="69"/>
                  </a:cubicBezTo>
                  <a:cubicBezTo>
                    <a:pt x="82"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1" y="69"/>
                  </a:cubicBezTo>
                  <a:cubicBezTo>
                    <a:pt x="81" y="69"/>
                    <a:pt x="81"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9"/>
                    <a:pt x="80" y="69"/>
                    <a:pt x="80" y="69"/>
                  </a:cubicBezTo>
                  <a:cubicBezTo>
                    <a:pt x="80" y="68"/>
                    <a:pt x="80" y="68"/>
                    <a:pt x="80"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9" y="68"/>
                  </a:cubicBezTo>
                  <a:cubicBezTo>
                    <a:pt x="79" y="68"/>
                    <a:pt x="79"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8" y="68"/>
                    <a:pt x="78" y="68"/>
                    <a:pt x="78" y="68"/>
                  </a:cubicBezTo>
                  <a:cubicBezTo>
                    <a:pt x="77" y="68"/>
                    <a:pt x="77" y="68"/>
                    <a:pt x="77" y="68"/>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7" y="67"/>
                    <a:pt x="77" y="67"/>
                    <a:pt x="77"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6" y="67"/>
                    <a:pt x="76" y="67"/>
                    <a:pt x="76" y="67"/>
                  </a:cubicBezTo>
                  <a:cubicBezTo>
                    <a:pt x="75" y="67"/>
                    <a:pt x="75" y="67"/>
                    <a:pt x="75" y="67"/>
                  </a:cubicBezTo>
                  <a:cubicBezTo>
                    <a:pt x="75" y="67"/>
                    <a:pt x="75" y="67"/>
                    <a:pt x="75" y="67"/>
                  </a:cubicBezTo>
                  <a:cubicBezTo>
                    <a:pt x="75" y="67"/>
                    <a:pt x="75" y="67"/>
                    <a:pt x="75" y="67"/>
                  </a:cubicBezTo>
                  <a:cubicBezTo>
                    <a:pt x="75" y="66"/>
                    <a:pt x="75" y="66"/>
                    <a:pt x="75" y="66"/>
                  </a:cubicBezTo>
                  <a:cubicBezTo>
                    <a:pt x="75" y="66"/>
                    <a:pt x="75" y="66"/>
                    <a:pt x="75" y="66"/>
                  </a:cubicBezTo>
                  <a:cubicBezTo>
                    <a:pt x="75" y="66"/>
                    <a:pt x="75" y="66"/>
                    <a:pt x="75" y="66"/>
                  </a:cubicBezTo>
                  <a:cubicBezTo>
                    <a:pt x="75" y="66"/>
                    <a:pt x="75" y="66"/>
                    <a:pt x="75" y="66"/>
                  </a:cubicBezTo>
                  <a:cubicBezTo>
                    <a:pt x="75" y="66"/>
                    <a:pt x="75" y="66"/>
                    <a:pt x="75"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4" y="66"/>
                    <a:pt x="74" y="66"/>
                  </a:cubicBezTo>
                  <a:cubicBezTo>
                    <a:pt x="74" y="66"/>
                    <a:pt x="73" y="66"/>
                    <a:pt x="73" y="66"/>
                  </a:cubicBezTo>
                  <a:cubicBezTo>
                    <a:pt x="73" y="66"/>
                    <a:pt x="73" y="66"/>
                    <a:pt x="73" y="66"/>
                  </a:cubicBezTo>
                  <a:cubicBezTo>
                    <a:pt x="73" y="66"/>
                    <a:pt x="73" y="66"/>
                    <a:pt x="73" y="66"/>
                  </a:cubicBezTo>
                  <a:cubicBezTo>
                    <a:pt x="73" y="66"/>
                    <a:pt x="73" y="66"/>
                    <a:pt x="73" y="66"/>
                  </a:cubicBezTo>
                  <a:cubicBezTo>
                    <a:pt x="73" y="66"/>
                    <a:pt x="73" y="66"/>
                    <a:pt x="73" y="66"/>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3" y="65"/>
                    <a:pt x="73" y="65"/>
                    <a:pt x="73"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2" y="65"/>
                    <a:pt x="72" y="65"/>
                    <a:pt x="72" y="65"/>
                  </a:cubicBezTo>
                  <a:cubicBezTo>
                    <a:pt x="71" y="65"/>
                    <a:pt x="71" y="65"/>
                    <a:pt x="71" y="65"/>
                  </a:cubicBezTo>
                  <a:cubicBezTo>
                    <a:pt x="71" y="65"/>
                    <a:pt x="71" y="65"/>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1" y="64"/>
                    <a:pt x="71" y="64"/>
                  </a:cubicBezTo>
                  <a:cubicBezTo>
                    <a:pt x="71" y="64"/>
                    <a:pt x="70" y="64"/>
                    <a:pt x="70" y="64"/>
                  </a:cubicBezTo>
                  <a:cubicBezTo>
                    <a:pt x="70" y="64"/>
                    <a:pt x="70" y="64"/>
                    <a:pt x="70" y="64"/>
                  </a:cubicBezTo>
                  <a:cubicBezTo>
                    <a:pt x="70" y="64"/>
                    <a:pt x="70" y="64"/>
                    <a:pt x="70" y="64"/>
                  </a:cubicBezTo>
                  <a:cubicBezTo>
                    <a:pt x="70" y="64"/>
                    <a:pt x="70" y="64"/>
                    <a:pt x="70" y="64"/>
                  </a:cubicBezTo>
                  <a:cubicBezTo>
                    <a:pt x="70" y="64"/>
                    <a:pt x="70" y="64"/>
                    <a:pt x="70" y="64"/>
                  </a:cubicBezTo>
                  <a:cubicBezTo>
                    <a:pt x="70" y="64"/>
                    <a:pt x="70" y="64"/>
                    <a:pt x="70" y="64"/>
                  </a:cubicBezTo>
                  <a:cubicBezTo>
                    <a:pt x="70" y="64"/>
                    <a:pt x="69" y="64"/>
                    <a:pt x="69" y="64"/>
                  </a:cubicBezTo>
                  <a:cubicBezTo>
                    <a:pt x="69" y="64"/>
                    <a:pt x="69" y="64"/>
                    <a:pt x="69" y="63"/>
                  </a:cubicBezTo>
                  <a:cubicBezTo>
                    <a:pt x="69" y="63"/>
                    <a:pt x="69" y="63"/>
                    <a:pt x="69" y="63"/>
                  </a:cubicBezTo>
                  <a:cubicBezTo>
                    <a:pt x="69" y="63"/>
                    <a:pt x="69" y="63"/>
                    <a:pt x="69" y="63"/>
                  </a:cubicBezTo>
                  <a:cubicBezTo>
                    <a:pt x="69" y="63"/>
                    <a:pt x="69" y="63"/>
                    <a:pt x="69" y="63"/>
                  </a:cubicBezTo>
                  <a:cubicBezTo>
                    <a:pt x="69" y="63"/>
                    <a:pt x="69" y="63"/>
                    <a:pt x="69" y="63"/>
                  </a:cubicBezTo>
                  <a:cubicBezTo>
                    <a:pt x="68" y="63"/>
                    <a:pt x="68" y="63"/>
                    <a:pt x="68" y="63"/>
                  </a:cubicBezTo>
                  <a:cubicBezTo>
                    <a:pt x="68" y="63"/>
                    <a:pt x="68" y="63"/>
                    <a:pt x="68"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7" y="62"/>
                  </a:cubicBezTo>
                  <a:cubicBezTo>
                    <a:pt x="67" y="62"/>
                    <a:pt x="67"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2"/>
                  </a:cubicBezTo>
                  <a:cubicBezTo>
                    <a:pt x="66" y="62"/>
                    <a:pt x="66" y="62"/>
                    <a:pt x="66" y="61"/>
                  </a:cubicBezTo>
                  <a:cubicBezTo>
                    <a:pt x="66" y="61"/>
                    <a:pt x="66"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5" y="61"/>
                    <a:pt x="65" y="61"/>
                    <a:pt x="65" y="61"/>
                  </a:cubicBezTo>
                  <a:cubicBezTo>
                    <a:pt x="64" y="61"/>
                    <a:pt x="64" y="61"/>
                    <a:pt x="64" y="61"/>
                  </a:cubicBezTo>
                  <a:cubicBezTo>
                    <a:pt x="64" y="61"/>
                    <a:pt x="64" y="61"/>
                    <a:pt x="64" y="61"/>
                  </a:cubicBezTo>
                  <a:cubicBezTo>
                    <a:pt x="64" y="61"/>
                    <a:pt x="64" y="61"/>
                    <a:pt x="64" y="61"/>
                  </a:cubicBezTo>
                  <a:cubicBezTo>
                    <a:pt x="64" y="61"/>
                    <a:pt x="64" y="61"/>
                    <a:pt x="64" y="61"/>
                  </a:cubicBezTo>
                  <a:cubicBezTo>
                    <a:pt x="64" y="61"/>
                    <a:pt x="64" y="60"/>
                    <a:pt x="64" y="60"/>
                  </a:cubicBezTo>
                  <a:cubicBezTo>
                    <a:pt x="64" y="60"/>
                    <a:pt x="64" y="60"/>
                    <a:pt x="64" y="60"/>
                  </a:cubicBezTo>
                  <a:cubicBezTo>
                    <a:pt x="64" y="60"/>
                    <a:pt x="64" y="60"/>
                    <a:pt x="64"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3" y="60"/>
                    <a:pt x="63" y="60"/>
                  </a:cubicBezTo>
                  <a:cubicBezTo>
                    <a:pt x="63" y="60"/>
                    <a:pt x="62" y="60"/>
                    <a:pt x="62" y="60"/>
                  </a:cubicBezTo>
                  <a:cubicBezTo>
                    <a:pt x="62" y="60"/>
                    <a:pt x="62" y="60"/>
                    <a:pt x="62" y="59"/>
                  </a:cubicBezTo>
                  <a:cubicBezTo>
                    <a:pt x="62" y="59"/>
                    <a:pt x="62" y="59"/>
                    <a:pt x="62" y="59"/>
                  </a:cubicBezTo>
                  <a:cubicBezTo>
                    <a:pt x="62" y="59"/>
                    <a:pt x="62" y="59"/>
                    <a:pt x="62" y="59"/>
                  </a:cubicBezTo>
                  <a:cubicBezTo>
                    <a:pt x="62" y="59"/>
                    <a:pt x="62" y="59"/>
                    <a:pt x="62" y="59"/>
                  </a:cubicBezTo>
                  <a:cubicBezTo>
                    <a:pt x="61" y="59"/>
                    <a:pt x="61" y="59"/>
                    <a:pt x="61" y="59"/>
                  </a:cubicBezTo>
                  <a:cubicBezTo>
                    <a:pt x="61" y="59"/>
                    <a:pt x="61" y="59"/>
                    <a:pt x="61" y="59"/>
                  </a:cubicBezTo>
                  <a:cubicBezTo>
                    <a:pt x="61" y="59"/>
                    <a:pt x="61" y="59"/>
                    <a:pt x="61" y="59"/>
                  </a:cubicBezTo>
                  <a:cubicBezTo>
                    <a:pt x="61" y="59"/>
                    <a:pt x="61" y="59"/>
                    <a:pt x="61" y="59"/>
                  </a:cubicBezTo>
                  <a:cubicBezTo>
                    <a:pt x="61" y="59"/>
                    <a:pt x="61" y="59"/>
                    <a:pt x="61" y="59"/>
                  </a:cubicBezTo>
                  <a:cubicBezTo>
                    <a:pt x="61" y="59"/>
                    <a:pt x="61" y="59"/>
                    <a:pt x="61" y="58"/>
                  </a:cubicBezTo>
                  <a:cubicBezTo>
                    <a:pt x="61" y="58"/>
                    <a:pt x="60" y="58"/>
                    <a:pt x="60" y="58"/>
                  </a:cubicBezTo>
                  <a:cubicBezTo>
                    <a:pt x="60" y="58"/>
                    <a:pt x="60" y="58"/>
                    <a:pt x="60" y="58"/>
                  </a:cubicBezTo>
                  <a:cubicBezTo>
                    <a:pt x="60" y="58"/>
                    <a:pt x="60" y="58"/>
                    <a:pt x="60" y="58"/>
                  </a:cubicBezTo>
                  <a:cubicBezTo>
                    <a:pt x="60" y="58"/>
                    <a:pt x="60" y="58"/>
                    <a:pt x="60" y="58"/>
                  </a:cubicBezTo>
                  <a:cubicBezTo>
                    <a:pt x="60" y="58"/>
                    <a:pt x="60" y="58"/>
                    <a:pt x="60" y="58"/>
                  </a:cubicBezTo>
                  <a:cubicBezTo>
                    <a:pt x="60" y="58"/>
                    <a:pt x="59" y="58"/>
                    <a:pt x="59" y="58"/>
                  </a:cubicBezTo>
                  <a:cubicBezTo>
                    <a:pt x="59" y="58"/>
                    <a:pt x="59" y="58"/>
                    <a:pt x="59" y="58"/>
                  </a:cubicBezTo>
                  <a:cubicBezTo>
                    <a:pt x="59" y="57"/>
                    <a:pt x="59" y="57"/>
                    <a:pt x="59" y="57"/>
                  </a:cubicBezTo>
                  <a:cubicBezTo>
                    <a:pt x="59" y="57"/>
                    <a:pt x="59" y="57"/>
                    <a:pt x="59" y="57"/>
                  </a:cubicBezTo>
                  <a:cubicBezTo>
                    <a:pt x="59" y="57"/>
                    <a:pt x="59" y="57"/>
                    <a:pt x="59" y="57"/>
                  </a:cubicBezTo>
                  <a:cubicBezTo>
                    <a:pt x="59" y="57"/>
                    <a:pt x="59" y="57"/>
                    <a:pt x="59" y="57"/>
                  </a:cubicBezTo>
                  <a:cubicBezTo>
                    <a:pt x="59" y="57"/>
                    <a:pt x="59" y="57"/>
                    <a:pt x="59" y="57"/>
                  </a:cubicBezTo>
                  <a:cubicBezTo>
                    <a:pt x="59" y="57"/>
                    <a:pt x="58" y="57"/>
                    <a:pt x="58" y="57"/>
                  </a:cubicBezTo>
                  <a:cubicBezTo>
                    <a:pt x="58" y="57"/>
                    <a:pt x="58" y="57"/>
                    <a:pt x="58" y="57"/>
                  </a:cubicBezTo>
                  <a:cubicBezTo>
                    <a:pt x="58" y="57"/>
                    <a:pt x="58" y="57"/>
                    <a:pt x="58" y="57"/>
                  </a:cubicBezTo>
                  <a:cubicBezTo>
                    <a:pt x="58" y="57"/>
                    <a:pt x="58" y="57"/>
                    <a:pt x="58" y="57"/>
                  </a:cubicBezTo>
                  <a:cubicBezTo>
                    <a:pt x="58" y="57"/>
                    <a:pt x="58" y="57"/>
                    <a:pt x="58" y="57"/>
                  </a:cubicBezTo>
                  <a:cubicBezTo>
                    <a:pt x="58" y="57"/>
                    <a:pt x="58" y="56"/>
                    <a:pt x="58" y="56"/>
                  </a:cubicBezTo>
                  <a:cubicBezTo>
                    <a:pt x="58" y="56"/>
                    <a:pt x="58" y="56"/>
                    <a:pt x="58" y="56"/>
                  </a:cubicBezTo>
                  <a:cubicBezTo>
                    <a:pt x="58" y="56"/>
                    <a:pt x="58" y="56"/>
                    <a:pt x="57" y="56"/>
                  </a:cubicBezTo>
                  <a:cubicBezTo>
                    <a:pt x="57" y="56"/>
                    <a:pt x="57" y="56"/>
                    <a:pt x="57" y="56"/>
                  </a:cubicBezTo>
                  <a:cubicBezTo>
                    <a:pt x="57" y="56"/>
                    <a:pt x="57" y="56"/>
                    <a:pt x="57" y="56"/>
                  </a:cubicBezTo>
                  <a:cubicBezTo>
                    <a:pt x="57" y="56"/>
                    <a:pt x="57" y="56"/>
                    <a:pt x="57" y="56"/>
                  </a:cubicBezTo>
                  <a:cubicBezTo>
                    <a:pt x="57" y="56"/>
                    <a:pt x="57" y="55"/>
                    <a:pt x="57" y="55"/>
                  </a:cubicBezTo>
                  <a:cubicBezTo>
                    <a:pt x="57" y="55"/>
                    <a:pt x="57"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6" y="55"/>
                    <a:pt x="56" y="55"/>
                  </a:cubicBezTo>
                  <a:cubicBezTo>
                    <a:pt x="56" y="55"/>
                    <a:pt x="55" y="55"/>
                    <a:pt x="55" y="55"/>
                  </a:cubicBezTo>
                  <a:cubicBezTo>
                    <a:pt x="55" y="55"/>
                    <a:pt x="55" y="55"/>
                    <a:pt x="55" y="55"/>
                  </a:cubicBezTo>
                  <a:cubicBezTo>
                    <a:pt x="55" y="54"/>
                    <a:pt x="55" y="54"/>
                    <a:pt x="54" y="54"/>
                  </a:cubicBezTo>
                  <a:cubicBezTo>
                    <a:pt x="54" y="54"/>
                    <a:pt x="54" y="54"/>
                    <a:pt x="54" y="54"/>
                  </a:cubicBezTo>
                  <a:cubicBezTo>
                    <a:pt x="54" y="53"/>
                    <a:pt x="54" y="53"/>
                    <a:pt x="54" y="53"/>
                  </a:cubicBezTo>
                  <a:cubicBezTo>
                    <a:pt x="54" y="53"/>
                    <a:pt x="54" y="53"/>
                    <a:pt x="54" y="53"/>
                  </a:cubicBezTo>
                  <a:cubicBezTo>
                    <a:pt x="53" y="53"/>
                    <a:pt x="53" y="53"/>
                    <a:pt x="53" y="53"/>
                  </a:cubicBezTo>
                  <a:cubicBezTo>
                    <a:pt x="53" y="53"/>
                    <a:pt x="53" y="53"/>
                    <a:pt x="53" y="53"/>
                  </a:cubicBezTo>
                  <a:cubicBezTo>
                    <a:pt x="53" y="52"/>
                    <a:pt x="53" y="52"/>
                    <a:pt x="52" y="52"/>
                  </a:cubicBezTo>
                  <a:cubicBezTo>
                    <a:pt x="52" y="52"/>
                    <a:pt x="52" y="52"/>
                    <a:pt x="52" y="52"/>
                  </a:cubicBezTo>
                  <a:cubicBezTo>
                    <a:pt x="52" y="52"/>
                    <a:pt x="52" y="51"/>
                    <a:pt x="52" y="51"/>
                  </a:cubicBezTo>
                  <a:cubicBezTo>
                    <a:pt x="52" y="51"/>
                    <a:pt x="52" y="51"/>
                    <a:pt x="51" y="51"/>
                  </a:cubicBezTo>
                  <a:cubicBezTo>
                    <a:pt x="51" y="51"/>
                    <a:pt x="51" y="51"/>
                    <a:pt x="51" y="50"/>
                  </a:cubicBezTo>
                  <a:cubicBezTo>
                    <a:pt x="51" y="50"/>
                    <a:pt x="50" y="50"/>
                    <a:pt x="50" y="50"/>
                  </a:cubicBezTo>
                  <a:cubicBezTo>
                    <a:pt x="50" y="50"/>
                    <a:pt x="50" y="50"/>
                    <a:pt x="50" y="50"/>
                  </a:cubicBezTo>
                  <a:cubicBezTo>
                    <a:pt x="50" y="50"/>
                    <a:pt x="50" y="50"/>
                    <a:pt x="50" y="50"/>
                  </a:cubicBezTo>
                  <a:cubicBezTo>
                    <a:pt x="50" y="49"/>
                    <a:pt x="49" y="49"/>
                    <a:pt x="49" y="49"/>
                  </a:cubicBezTo>
                  <a:cubicBezTo>
                    <a:pt x="49" y="48"/>
                    <a:pt x="48" y="48"/>
                    <a:pt x="48" y="48"/>
                  </a:cubicBezTo>
                  <a:cubicBezTo>
                    <a:pt x="48" y="47"/>
                    <a:pt x="48" y="47"/>
                    <a:pt x="48" y="47"/>
                  </a:cubicBezTo>
                  <a:cubicBezTo>
                    <a:pt x="48" y="47"/>
                    <a:pt x="48" y="47"/>
                    <a:pt x="47" y="47"/>
                  </a:cubicBezTo>
                  <a:cubicBezTo>
                    <a:pt x="47" y="47"/>
                    <a:pt x="47" y="46"/>
                    <a:pt x="46" y="46"/>
                  </a:cubicBezTo>
                  <a:cubicBezTo>
                    <a:pt x="46" y="46"/>
                    <a:pt x="46" y="46"/>
                    <a:pt x="46" y="45"/>
                  </a:cubicBezTo>
                  <a:cubicBezTo>
                    <a:pt x="46" y="45"/>
                    <a:pt x="46" y="45"/>
                    <a:pt x="46" y="45"/>
                  </a:cubicBezTo>
                  <a:cubicBezTo>
                    <a:pt x="45" y="45"/>
                    <a:pt x="45" y="45"/>
                    <a:pt x="45" y="44"/>
                  </a:cubicBezTo>
                  <a:cubicBezTo>
                    <a:pt x="45" y="44"/>
                    <a:pt x="45" y="44"/>
                    <a:pt x="45" y="44"/>
                  </a:cubicBezTo>
                  <a:cubicBezTo>
                    <a:pt x="45" y="44"/>
                    <a:pt x="44" y="44"/>
                    <a:pt x="44" y="44"/>
                  </a:cubicBezTo>
                  <a:cubicBezTo>
                    <a:pt x="44" y="44"/>
                    <a:pt x="44" y="44"/>
                    <a:pt x="44" y="44"/>
                  </a:cubicBezTo>
                  <a:cubicBezTo>
                    <a:pt x="44" y="44"/>
                    <a:pt x="44" y="43"/>
                    <a:pt x="44" y="43"/>
                  </a:cubicBezTo>
                  <a:cubicBezTo>
                    <a:pt x="44" y="43"/>
                    <a:pt x="44" y="43"/>
                    <a:pt x="44" y="43"/>
                  </a:cubicBezTo>
                  <a:cubicBezTo>
                    <a:pt x="44" y="43"/>
                    <a:pt x="43" y="43"/>
                    <a:pt x="43" y="43"/>
                  </a:cubicBezTo>
                  <a:cubicBezTo>
                    <a:pt x="43" y="42"/>
                    <a:pt x="43" y="42"/>
                    <a:pt x="43" y="42"/>
                  </a:cubicBezTo>
                  <a:cubicBezTo>
                    <a:pt x="43" y="41"/>
                    <a:pt x="44" y="41"/>
                    <a:pt x="45" y="41"/>
                  </a:cubicBezTo>
                  <a:cubicBezTo>
                    <a:pt x="45" y="41"/>
                    <a:pt x="45" y="41"/>
                    <a:pt x="45" y="41"/>
                  </a:cubicBezTo>
                  <a:cubicBezTo>
                    <a:pt x="45" y="41"/>
                    <a:pt x="45" y="41"/>
                    <a:pt x="45" y="41"/>
                  </a:cubicBezTo>
                  <a:cubicBezTo>
                    <a:pt x="45" y="41"/>
                    <a:pt x="45" y="41"/>
                    <a:pt x="45" y="41"/>
                  </a:cubicBezTo>
                  <a:cubicBezTo>
                    <a:pt x="45" y="41"/>
                    <a:pt x="45" y="41"/>
                    <a:pt x="45" y="41"/>
                  </a:cubicBezTo>
                  <a:cubicBezTo>
                    <a:pt x="45" y="40"/>
                    <a:pt x="45" y="40"/>
                    <a:pt x="45" y="40"/>
                  </a:cubicBezTo>
                  <a:cubicBezTo>
                    <a:pt x="45" y="40"/>
                    <a:pt x="45" y="40"/>
                    <a:pt x="45" y="40"/>
                  </a:cubicBezTo>
                  <a:cubicBezTo>
                    <a:pt x="45" y="40"/>
                    <a:pt x="45" y="40"/>
                    <a:pt x="45" y="40"/>
                  </a:cubicBezTo>
                  <a:cubicBezTo>
                    <a:pt x="45"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7" y="40"/>
                  </a:cubicBezTo>
                  <a:cubicBezTo>
                    <a:pt x="47" y="40"/>
                    <a:pt x="47" y="40"/>
                    <a:pt x="47" y="40"/>
                  </a:cubicBezTo>
                  <a:cubicBezTo>
                    <a:pt x="47" y="40"/>
                    <a:pt x="47" y="40"/>
                    <a:pt x="47" y="40"/>
                  </a:cubicBezTo>
                  <a:cubicBezTo>
                    <a:pt x="47" y="40"/>
                    <a:pt x="47" y="40"/>
                    <a:pt x="47" y="40"/>
                  </a:cubicBezTo>
                  <a:cubicBezTo>
                    <a:pt x="47" y="40"/>
                    <a:pt x="47" y="39"/>
                    <a:pt x="47" y="39"/>
                  </a:cubicBezTo>
                  <a:cubicBezTo>
                    <a:pt x="47" y="39"/>
                    <a:pt x="47" y="39"/>
                    <a:pt x="47" y="39"/>
                  </a:cubicBezTo>
                  <a:cubicBezTo>
                    <a:pt x="47"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8" y="39"/>
                    <a:pt x="48" y="39"/>
                  </a:cubicBezTo>
                  <a:cubicBezTo>
                    <a:pt x="48" y="39"/>
                    <a:pt x="49" y="39"/>
                    <a:pt x="49" y="39"/>
                  </a:cubicBezTo>
                  <a:cubicBezTo>
                    <a:pt x="49" y="39"/>
                    <a:pt x="49" y="39"/>
                    <a:pt x="49" y="39"/>
                  </a:cubicBezTo>
                  <a:cubicBezTo>
                    <a:pt x="49" y="39"/>
                    <a:pt x="49" y="39"/>
                    <a:pt x="49" y="39"/>
                  </a:cubicBezTo>
                  <a:cubicBezTo>
                    <a:pt x="49" y="38"/>
                    <a:pt x="49" y="38"/>
                    <a:pt x="49" y="38"/>
                  </a:cubicBezTo>
                  <a:cubicBezTo>
                    <a:pt x="49" y="38"/>
                    <a:pt x="49" y="38"/>
                    <a:pt x="49" y="38"/>
                  </a:cubicBezTo>
                  <a:cubicBezTo>
                    <a:pt x="49" y="38"/>
                    <a:pt x="49" y="38"/>
                    <a:pt x="49" y="38"/>
                  </a:cubicBezTo>
                  <a:cubicBezTo>
                    <a:pt x="49" y="38"/>
                    <a:pt x="49" y="38"/>
                    <a:pt x="49" y="38"/>
                  </a:cubicBezTo>
                  <a:cubicBezTo>
                    <a:pt x="49"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0" y="38"/>
                  </a:cubicBezTo>
                  <a:cubicBezTo>
                    <a:pt x="50" y="38"/>
                    <a:pt x="50" y="38"/>
                    <a:pt x="51" y="38"/>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1" y="37"/>
                    <a:pt x="51" y="37"/>
                    <a:pt x="51" y="37"/>
                  </a:cubicBezTo>
                  <a:cubicBezTo>
                    <a:pt x="52" y="37"/>
                    <a:pt x="52" y="37"/>
                    <a:pt x="52" y="37"/>
                  </a:cubicBezTo>
                  <a:cubicBezTo>
                    <a:pt x="52" y="37"/>
                    <a:pt x="52" y="37"/>
                    <a:pt x="52" y="37"/>
                  </a:cubicBezTo>
                  <a:cubicBezTo>
                    <a:pt x="52" y="37"/>
                    <a:pt x="52" y="37"/>
                    <a:pt x="52" y="37"/>
                  </a:cubicBezTo>
                  <a:cubicBezTo>
                    <a:pt x="52" y="37"/>
                    <a:pt x="52" y="37"/>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4" y="36"/>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4"/>
                    <a:pt x="55" y="34"/>
                    <a:pt x="55" y="34"/>
                  </a:cubicBezTo>
                  <a:cubicBezTo>
                    <a:pt x="55"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3"/>
                    <a:pt x="56"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7" y="33"/>
                  </a:cubicBezTo>
                  <a:cubicBezTo>
                    <a:pt x="57" y="33"/>
                    <a:pt x="57" y="33"/>
                    <a:pt x="58" y="33"/>
                  </a:cubicBezTo>
                  <a:cubicBezTo>
                    <a:pt x="58" y="33"/>
                    <a:pt x="58" y="33"/>
                    <a:pt x="58" y="33"/>
                  </a:cubicBezTo>
                  <a:cubicBezTo>
                    <a:pt x="58" y="33"/>
                    <a:pt x="58" y="33"/>
                    <a:pt x="58" y="33"/>
                  </a:cubicBezTo>
                  <a:cubicBezTo>
                    <a:pt x="58" y="32"/>
                    <a:pt x="58" y="32"/>
                    <a:pt x="58" y="32"/>
                  </a:cubicBezTo>
                  <a:cubicBezTo>
                    <a:pt x="58" y="32"/>
                    <a:pt x="58" y="32"/>
                    <a:pt x="58" y="32"/>
                  </a:cubicBezTo>
                  <a:cubicBezTo>
                    <a:pt x="58" y="32"/>
                    <a:pt x="58" y="32"/>
                    <a:pt x="58" y="32"/>
                  </a:cubicBezTo>
                  <a:cubicBezTo>
                    <a:pt x="58" y="32"/>
                    <a:pt x="58" y="32"/>
                    <a:pt x="58" y="32"/>
                  </a:cubicBezTo>
                  <a:cubicBezTo>
                    <a:pt x="58" y="32"/>
                    <a:pt x="58" y="32"/>
                    <a:pt x="58" y="32"/>
                  </a:cubicBezTo>
                  <a:cubicBezTo>
                    <a:pt x="58" y="32"/>
                    <a:pt x="58"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2"/>
                    <a:pt x="59" y="32"/>
                  </a:cubicBezTo>
                  <a:cubicBezTo>
                    <a:pt x="59" y="32"/>
                    <a:pt x="59" y="31"/>
                    <a:pt x="59" y="31"/>
                  </a:cubicBezTo>
                  <a:cubicBezTo>
                    <a:pt x="59" y="31"/>
                    <a:pt x="59"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0" y="31"/>
                    <a:pt x="60" y="31"/>
                    <a:pt x="60" y="31"/>
                  </a:cubicBezTo>
                  <a:cubicBezTo>
                    <a:pt x="61" y="31"/>
                    <a:pt x="61" y="30"/>
                    <a:pt x="61" y="30"/>
                  </a:cubicBezTo>
                  <a:cubicBezTo>
                    <a:pt x="61" y="30"/>
                    <a:pt x="61" y="30"/>
                    <a:pt x="61" y="30"/>
                  </a:cubicBezTo>
                  <a:cubicBezTo>
                    <a:pt x="61" y="30"/>
                    <a:pt x="61" y="30"/>
                    <a:pt x="61" y="30"/>
                  </a:cubicBezTo>
                  <a:cubicBezTo>
                    <a:pt x="61" y="30"/>
                    <a:pt x="61" y="30"/>
                    <a:pt x="61" y="30"/>
                  </a:cubicBezTo>
                  <a:cubicBezTo>
                    <a:pt x="61" y="30"/>
                    <a:pt x="61" y="30"/>
                    <a:pt x="61" y="30"/>
                  </a:cubicBezTo>
                  <a:cubicBezTo>
                    <a:pt x="61" y="30"/>
                    <a:pt x="61" y="30"/>
                    <a:pt x="61" y="30"/>
                  </a:cubicBezTo>
                  <a:cubicBezTo>
                    <a:pt x="61" y="30"/>
                    <a:pt x="62" y="30"/>
                    <a:pt x="62" y="30"/>
                  </a:cubicBezTo>
                  <a:cubicBezTo>
                    <a:pt x="62" y="30"/>
                    <a:pt x="62" y="30"/>
                    <a:pt x="62" y="30"/>
                  </a:cubicBezTo>
                  <a:cubicBezTo>
                    <a:pt x="62" y="30"/>
                    <a:pt x="62" y="30"/>
                    <a:pt x="62" y="30"/>
                  </a:cubicBezTo>
                  <a:cubicBezTo>
                    <a:pt x="62" y="30"/>
                    <a:pt x="62" y="30"/>
                    <a:pt x="62" y="30"/>
                  </a:cubicBezTo>
                  <a:cubicBezTo>
                    <a:pt x="62" y="29"/>
                    <a:pt x="62" y="29"/>
                    <a:pt x="62" y="29"/>
                  </a:cubicBezTo>
                  <a:cubicBezTo>
                    <a:pt x="62" y="29"/>
                    <a:pt x="62" y="29"/>
                    <a:pt x="62" y="29"/>
                  </a:cubicBezTo>
                  <a:cubicBezTo>
                    <a:pt x="62" y="29"/>
                    <a:pt x="62" y="29"/>
                    <a:pt x="63" y="29"/>
                  </a:cubicBezTo>
                  <a:cubicBezTo>
                    <a:pt x="63" y="29"/>
                    <a:pt x="63" y="29"/>
                    <a:pt x="63" y="29"/>
                  </a:cubicBezTo>
                  <a:cubicBezTo>
                    <a:pt x="63" y="29"/>
                    <a:pt x="63" y="29"/>
                    <a:pt x="63" y="29"/>
                  </a:cubicBezTo>
                  <a:cubicBezTo>
                    <a:pt x="63" y="29"/>
                    <a:pt x="63" y="29"/>
                    <a:pt x="63" y="29"/>
                  </a:cubicBezTo>
                  <a:cubicBezTo>
                    <a:pt x="63" y="29"/>
                    <a:pt x="63" y="29"/>
                    <a:pt x="63" y="28"/>
                  </a:cubicBezTo>
                  <a:cubicBezTo>
                    <a:pt x="63" y="28"/>
                    <a:pt x="63" y="28"/>
                    <a:pt x="63" y="28"/>
                  </a:cubicBezTo>
                  <a:cubicBezTo>
                    <a:pt x="63"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4" y="28"/>
                  </a:cubicBezTo>
                  <a:cubicBezTo>
                    <a:pt x="64" y="28"/>
                    <a:pt x="64" y="28"/>
                    <a:pt x="65" y="28"/>
                  </a:cubicBezTo>
                  <a:cubicBezTo>
                    <a:pt x="65" y="28"/>
                    <a:pt x="65" y="28"/>
                    <a:pt x="65" y="28"/>
                  </a:cubicBezTo>
                  <a:cubicBezTo>
                    <a:pt x="65" y="28"/>
                    <a:pt x="65" y="28"/>
                    <a:pt x="65" y="27"/>
                  </a:cubicBezTo>
                  <a:cubicBezTo>
                    <a:pt x="65" y="27"/>
                    <a:pt x="65" y="27"/>
                    <a:pt x="65" y="27"/>
                  </a:cubicBezTo>
                  <a:cubicBezTo>
                    <a:pt x="65" y="27"/>
                    <a:pt x="65" y="27"/>
                    <a:pt x="65" y="27"/>
                  </a:cubicBezTo>
                  <a:cubicBezTo>
                    <a:pt x="65" y="27"/>
                    <a:pt x="65" y="27"/>
                    <a:pt x="65" y="27"/>
                  </a:cubicBezTo>
                  <a:cubicBezTo>
                    <a:pt x="65" y="27"/>
                    <a:pt x="65" y="27"/>
                    <a:pt x="65" y="27"/>
                  </a:cubicBezTo>
                  <a:cubicBezTo>
                    <a:pt x="65" y="27"/>
                    <a:pt x="65" y="27"/>
                    <a:pt x="65" y="27"/>
                  </a:cubicBezTo>
                  <a:cubicBezTo>
                    <a:pt x="66" y="27"/>
                    <a:pt x="66" y="27"/>
                    <a:pt x="66" y="27"/>
                  </a:cubicBezTo>
                  <a:cubicBezTo>
                    <a:pt x="66" y="27"/>
                    <a:pt x="66" y="27"/>
                    <a:pt x="66" y="27"/>
                  </a:cubicBezTo>
                  <a:cubicBezTo>
                    <a:pt x="66" y="27"/>
                    <a:pt x="66" y="27"/>
                    <a:pt x="66" y="27"/>
                  </a:cubicBezTo>
                  <a:cubicBezTo>
                    <a:pt x="66" y="27"/>
                    <a:pt x="66" y="27"/>
                    <a:pt x="66" y="27"/>
                  </a:cubicBezTo>
                  <a:cubicBezTo>
                    <a:pt x="66" y="27"/>
                    <a:pt x="66" y="27"/>
                    <a:pt x="66" y="27"/>
                  </a:cubicBezTo>
                  <a:cubicBezTo>
                    <a:pt x="66" y="27"/>
                    <a:pt x="66" y="26"/>
                    <a:pt x="66" y="26"/>
                  </a:cubicBezTo>
                  <a:cubicBezTo>
                    <a:pt x="66" y="26"/>
                    <a:pt x="66"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7" y="26"/>
                    <a:pt x="67" y="26"/>
                  </a:cubicBezTo>
                  <a:cubicBezTo>
                    <a:pt x="67" y="26"/>
                    <a:pt x="68" y="26"/>
                    <a:pt x="68" y="25"/>
                  </a:cubicBezTo>
                  <a:cubicBezTo>
                    <a:pt x="68" y="25"/>
                    <a:pt x="68" y="25"/>
                    <a:pt x="68" y="25"/>
                  </a:cubicBezTo>
                  <a:cubicBezTo>
                    <a:pt x="68" y="25"/>
                    <a:pt x="68" y="25"/>
                    <a:pt x="68" y="25"/>
                  </a:cubicBezTo>
                  <a:cubicBezTo>
                    <a:pt x="68" y="25"/>
                    <a:pt x="68" y="25"/>
                    <a:pt x="68" y="25"/>
                  </a:cubicBezTo>
                  <a:cubicBezTo>
                    <a:pt x="68" y="25"/>
                    <a:pt x="69" y="25"/>
                    <a:pt x="69" y="25"/>
                  </a:cubicBezTo>
                  <a:cubicBezTo>
                    <a:pt x="69" y="25"/>
                    <a:pt x="69" y="25"/>
                    <a:pt x="69" y="25"/>
                  </a:cubicBezTo>
                  <a:cubicBezTo>
                    <a:pt x="69" y="24"/>
                    <a:pt x="69" y="24"/>
                    <a:pt x="69" y="24"/>
                  </a:cubicBezTo>
                  <a:cubicBezTo>
                    <a:pt x="69" y="24"/>
                    <a:pt x="69" y="24"/>
                    <a:pt x="70" y="24"/>
                  </a:cubicBezTo>
                  <a:cubicBezTo>
                    <a:pt x="70" y="24"/>
                    <a:pt x="70" y="24"/>
                    <a:pt x="70" y="24"/>
                  </a:cubicBezTo>
                  <a:cubicBezTo>
                    <a:pt x="70" y="24"/>
                    <a:pt x="70" y="24"/>
                    <a:pt x="70" y="24"/>
                  </a:cubicBezTo>
                  <a:cubicBezTo>
                    <a:pt x="70" y="24"/>
                    <a:pt x="70" y="23"/>
                    <a:pt x="70" y="23"/>
                  </a:cubicBezTo>
                  <a:cubicBezTo>
                    <a:pt x="70" y="23"/>
                    <a:pt x="70" y="23"/>
                    <a:pt x="70" y="23"/>
                  </a:cubicBezTo>
                  <a:cubicBezTo>
                    <a:pt x="70" y="23"/>
                    <a:pt x="70" y="23"/>
                    <a:pt x="70" y="22"/>
                  </a:cubicBezTo>
                  <a:cubicBezTo>
                    <a:pt x="70" y="22"/>
                    <a:pt x="70" y="22"/>
                    <a:pt x="70" y="22"/>
                  </a:cubicBezTo>
                  <a:cubicBezTo>
                    <a:pt x="70" y="22"/>
                    <a:pt x="70" y="22"/>
                    <a:pt x="70" y="22"/>
                  </a:cubicBezTo>
                  <a:cubicBezTo>
                    <a:pt x="70" y="22"/>
                    <a:pt x="69" y="22"/>
                    <a:pt x="69" y="22"/>
                  </a:cubicBezTo>
                  <a:cubicBezTo>
                    <a:pt x="69" y="22"/>
                    <a:pt x="69" y="22"/>
                    <a:pt x="69" y="22"/>
                  </a:cubicBezTo>
                  <a:cubicBezTo>
                    <a:pt x="69" y="22"/>
                    <a:pt x="69" y="22"/>
                    <a:pt x="69" y="22"/>
                  </a:cubicBezTo>
                  <a:cubicBezTo>
                    <a:pt x="69" y="22"/>
                    <a:pt x="69" y="22"/>
                    <a:pt x="69" y="22"/>
                  </a:cubicBezTo>
                  <a:cubicBezTo>
                    <a:pt x="69" y="22"/>
                    <a:pt x="69" y="21"/>
                    <a:pt x="69" y="21"/>
                  </a:cubicBezTo>
                  <a:cubicBezTo>
                    <a:pt x="69" y="21"/>
                    <a:pt x="69" y="21"/>
                    <a:pt x="69" y="21"/>
                  </a:cubicBezTo>
                  <a:cubicBezTo>
                    <a:pt x="69" y="21"/>
                    <a:pt x="69" y="21"/>
                    <a:pt x="68" y="21"/>
                  </a:cubicBezTo>
                  <a:cubicBezTo>
                    <a:pt x="68" y="21"/>
                    <a:pt x="68" y="21"/>
                    <a:pt x="68" y="21"/>
                  </a:cubicBezTo>
                  <a:cubicBezTo>
                    <a:pt x="68" y="21"/>
                    <a:pt x="68" y="21"/>
                    <a:pt x="68" y="21"/>
                  </a:cubicBezTo>
                  <a:cubicBezTo>
                    <a:pt x="68" y="21"/>
                    <a:pt x="68" y="21"/>
                    <a:pt x="68" y="21"/>
                  </a:cubicBezTo>
                  <a:cubicBezTo>
                    <a:pt x="68" y="21"/>
                    <a:pt x="68" y="21"/>
                    <a:pt x="68" y="21"/>
                  </a:cubicBezTo>
                  <a:cubicBezTo>
                    <a:pt x="68" y="20"/>
                    <a:pt x="68" y="20"/>
                    <a:pt x="68" y="20"/>
                  </a:cubicBezTo>
                  <a:cubicBezTo>
                    <a:pt x="68"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7" y="20"/>
                  </a:cubicBezTo>
                  <a:cubicBezTo>
                    <a:pt x="67" y="20"/>
                    <a:pt x="67" y="20"/>
                    <a:pt x="66" y="20"/>
                  </a:cubicBezTo>
                  <a:cubicBezTo>
                    <a:pt x="66" y="20"/>
                    <a:pt x="66" y="20"/>
                    <a:pt x="66" y="20"/>
                  </a:cubicBezTo>
                  <a:cubicBezTo>
                    <a:pt x="66" y="20"/>
                    <a:pt x="66" y="20"/>
                    <a:pt x="66" y="20"/>
                  </a:cubicBezTo>
                  <a:cubicBezTo>
                    <a:pt x="66" y="20"/>
                    <a:pt x="66" y="20"/>
                    <a:pt x="66" y="20"/>
                  </a:cubicBezTo>
                  <a:cubicBezTo>
                    <a:pt x="66" y="19"/>
                    <a:pt x="66" y="19"/>
                    <a:pt x="66" y="19"/>
                  </a:cubicBezTo>
                  <a:cubicBezTo>
                    <a:pt x="66" y="19"/>
                    <a:pt x="66" y="19"/>
                    <a:pt x="65" y="19"/>
                  </a:cubicBezTo>
                  <a:cubicBezTo>
                    <a:pt x="65" y="19"/>
                    <a:pt x="65" y="19"/>
                    <a:pt x="65" y="19"/>
                  </a:cubicBezTo>
                  <a:cubicBezTo>
                    <a:pt x="65" y="19"/>
                    <a:pt x="65" y="19"/>
                    <a:pt x="64" y="19"/>
                  </a:cubicBezTo>
                  <a:cubicBezTo>
                    <a:pt x="64" y="19"/>
                    <a:pt x="64" y="19"/>
                    <a:pt x="64" y="19"/>
                  </a:cubicBezTo>
                  <a:cubicBezTo>
                    <a:pt x="64" y="19"/>
                    <a:pt x="64" y="19"/>
                    <a:pt x="64" y="19"/>
                  </a:cubicBezTo>
                  <a:cubicBezTo>
                    <a:pt x="64" y="19"/>
                    <a:pt x="64" y="19"/>
                    <a:pt x="64" y="19"/>
                  </a:cubicBezTo>
                  <a:cubicBezTo>
                    <a:pt x="64" y="19"/>
                    <a:pt x="64" y="19"/>
                    <a:pt x="64" y="19"/>
                  </a:cubicBezTo>
                  <a:cubicBezTo>
                    <a:pt x="64" y="18"/>
                    <a:pt x="64" y="18"/>
                    <a:pt x="64" y="18"/>
                  </a:cubicBezTo>
                  <a:cubicBezTo>
                    <a:pt x="64" y="18"/>
                    <a:pt x="64" y="18"/>
                    <a:pt x="64" y="18"/>
                  </a:cubicBezTo>
                  <a:cubicBezTo>
                    <a:pt x="64" y="18"/>
                    <a:pt x="64" y="18"/>
                    <a:pt x="64" y="18"/>
                  </a:cubicBezTo>
                  <a:cubicBezTo>
                    <a:pt x="64" y="18"/>
                    <a:pt x="64" y="18"/>
                    <a:pt x="64" y="18"/>
                  </a:cubicBezTo>
                  <a:cubicBezTo>
                    <a:pt x="64" y="18"/>
                    <a:pt x="64" y="18"/>
                    <a:pt x="64" y="18"/>
                  </a:cubicBezTo>
                  <a:cubicBezTo>
                    <a:pt x="63" y="18"/>
                    <a:pt x="63" y="18"/>
                    <a:pt x="63" y="18"/>
                  </a:cubicBezTo>
                  <a:cubicBezTo>
                    <a:pt x="63" y="18"/>
                    <a:pt x="63" y="18"/>
                    <a:pt x="63" y="18"/>
                  </a:cubicBezTo>
                  <a:cubicBezTo>
                    <a:pt x="63" y="18"/>
                    <a:pt x="63" y="18"/>
                    <a:pt x="63" y="18"/>
                  </a:cubicBezTo>
                  <a:cubicBezTo>
                    <a:pt x="63" y="18"/>
                    <a:pt x="63" y="18"/>
                    <a:pt x="63" y="18"/>
                  </a:cubicBezTo>
                  <a:cubicBezTo>
                    <a:pt x="63" y="18"/>
                    <a:pt x="63" y="18"/>
                    <a:pt x="62" y="18"/>
                  </a:cubicBezTo>
                  <a:cubicBezTo>
                    <a:pt x="62" y="18"/>
                    <a:pt x="62" y="18"/>
                    <a:pt x="62" y="18"/>
                  </a:cubicBezTo>
                  <a:cubicBezTo>
                    <a:pt x="62" y="18"/>
                    <a:pt x="62" y="18"/>
                    <a:pt x="62" y="18"/>
                  </a:cubicBezTo>
                  <a:cubicBezTo>
                    <a:pt x="62" y="18"/>
                    <a:pt x="62" y="18"/>
                    <a:pt x="62" y="18"/>
                  </a:cubicBezTo>
                  <a:cubicBezTo>
                    <a:pt x="62" y="18"/>
                    <a:pt x="62" y="18"/>
                    <a:pt x="62" y="18"/>
                  </a:cubicBezTo>
                  <a:cubicBezTo>
                    <a:pt x="62" y="17"/>
                    <a:pt x="62" y="17"/>
                    <a:pt x="62" y="17"/>
                  </a:cubicBezTo>
                  <a:cubicBezTo>
                    <a:pt x="62" y="17"/>
                    <a:pt x="62" y="17"/>
                    <a:pt x="62" y="17"/>
                  </a:cubicBezTo>
                  <a:cubicBezTo>
                    <a:pt x="62" y="17"/>
                    <a:pt x="62" y="17"/>
                    <a:pt x="62" y="17"/>
                  </a:cubicBezTo>
                  <a:cubicBezTo>
                    <a:pt x="62" y="17"/>
                    <a:pt x="62" y="17"/>
                    <a:pt x="62" y="17"/>
                  </a:cubicBezTo>
                  <a:cubicBezTo>
                    <a:pt x="62" y="17"/>
                    <a:pt x="62" y="17"/>
                    <a:pt x="62"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1" y="17"/>
                  </a:cubicBezTo>
                  <a:cubicBezTo>
                    <a:pt x="61" y="17"/>
                    <a:pt x="61" y="17"/>
                    <a:pt x="60" y="17"/>
                  </a:cubicBezTo>
                  <a:cubicBezTo>
                    <a:pt x="60" y="17"/>
                    <a:pt x="60" y="17"/>
                    <a:pt x="60" y="17"/>
                  </a:cubicBezTo>
                  <a:cubicBezTo>
                    <a:pt x="60" y="17"/>
                    <a:pt x="60" y="17"/>
                    <a:pt x="60" y="17"/>
                  </a:cubicBezTo>
                  <a:cubicBezTo>
                    <a:pt x="60" y="17"/>
                    <a:pt x="60" y="17"/>
                    <a:pt x="60" y="17"/>
                  </a:cubicBezTo>
                  <a:cubicBezTo>
                    <a:pt x="60" y="17"/>
                    <a:pt x="59" y="17"/>
                    <a:pt x="59" y="17"/>
                  </a:cubicBezTo>
                  <a:cubicBezTo>
                    <a:pt x="59" y="16"/>
                    <a:pt x="59" y="16"/>
                    <a:pt x="59" y="16"/>
                  </a:cubicBezTo>
                  <a:cubicBezTo>
                    <a:pt x="59" y="16"/>
                    <a:pt x="59" y="16"/>
                    <a:pt x="59"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8" y="17"/>
                    <a:pt x="58" y="17"/>
                    <a:pt x="58" y="17"/>
                  </a:cubicBezTo>
                  <a:cubicBezTo>
                    <a:pt x="57" y="17"/>
                    <a:pt x="57" y="17"/>
                    <a:pt x="57" y="17"/>
                  </a:cubicBezTo>
                  <a:cubicBezTo>
                    <a:pt x="56" y="18"/>
                    <a:pt x="56" y="19"/>
                    <a:pt x="55" y="19"/>
                  </a:cubicBezTo>
                  <a:cubicBezTo>
                    <a:pt x="55" y="20"/>
                    <a:pt x="54" y="20"/>
                    <a:pt x="54" y="20"/>
                  </a:cubicBezTo>
                  <a:cubicBezTo>
                    <a:pt x="54" y="21"/>
                    <a:pt x="54" y="21"/>
                    <a:pt x="54" y="21"/>
                  </a:cubicBezTo>
                  <a:cubicBezTo>
                    <a:pt x="54" y="21"/>
                    <a:pt x="54" y="21"/>
                    <a:pt x="53" y="21"/>
                  </a:cubicBezTo>
                  <a:cubicBezTo>
                    <a:pt x="53" y="21"/>
                    <a:pt x="53" y="21"/>
                    <a:pt x="53" y="22"/>
                  </a:cubicBezTo>
                  <a:cubicBezTo>
                    <a:pt x="53" y="22"/>
                    <a:pt x="53" y="22"/>
                    <a:pt x="52" y="22"/>
                  </a:cubicBezTo>
                  <a:cubicBezTo>
                    <a:pt x="52" y="23"/>
                    <a:pt x="51" y="23"/>
                    <a:pt x="51" y="24"/>
                  </a:cubicBezTo>
                  <a:cubicBezTo>
                    <a:pt x="50" y="24"/>
                    <a:pt x="50" y="25"/>
                    <a:pt x="49" y="25"/>
                  </a:cubicBezTo>
                  <a:cubicBezTo>
                    <a:pt x="49" y="26"/>
                    <a:pt x="49" y="26"/>
                    <a:pt x="48" y="26"/>
                  </a:cubicBezTo>
                  <a:cubicBezTo>
                    <a:pt x="48" y="26"/>
                    <a:pt x="48" y="26"/>
                    <a:pt x="48" y="26"/>
                  </a:cubicBezTo>
                  <a:cubicBezTo>
                    <a:pt x="48" y="26"/>
                    <a:pt x="48" y="26"/>
                    <a:pt x="48" y="26"/>
                  </a:cubicBezTo>
                  <a:cubicBezTo>
                    <a:pt x="48" y="26"/>
                    <a:pt x="48" y="26"/>
                    <a:pt x="48" y="26"/>
                  </a:cubicBezTo>
                  <a:cubicBezTo>
                    <a:pt x="48" y="26"/>
                    <a:pt x="48" y="27"/>
                    <a:pt x="48" y="27"/>
                  </a:cubicBezTo>
                  <a:cubicBezTo>
                    <a:pt x="48" y="27"/>
                    <a:pt x="48" y="27"/>
                    <a:pt x="48" y="27"/>
                  </a:cubicBezTo>
                  <a:cubicBezTo>
                    <a:pt x="48" y="27"/>
                    <a:pt x="47" y="27"/>
                    <a:pt x="47" y="27"/>
                  </a:cubicBezTo>
                  <a:cubicBezTo>
                    <a:pt x="47" y="27"/>
                    <a:pt x="47" y="27"/>
                    <a:pt x="47" y="27"/>
                  </a:cubicBezTo>
                  <a:cubicBezTo>
                    <a:pt x="47" y="27"/>
                    <a:pt x="47" y="27"/>
                    <a:pt x="47" y="27"/>
                  </a:cubicBezTo>
                  <a:cubicBezTo>
                    <a:pt x="47" y="27"/>
                    <a:pt x="47" y="27"/>
                    <a:pt x="47" y="27"/>
                  </a:cubicBezTo>
                  <a:cubicBezTo>
                    <a:pt x="47" y="27"/>
                    <a:pt x="47" y="27"/>
                    <a:pt x="47" y="27"/>
                  </a:cubicBezTo>
                  <a:cubicBezTo>
                    <a:pt x="47" y="27"/>
                    <a:pt x="47" y="27"/>
                    <a:pt x="47" y="27"/>
                  </a:cubicBezTo>
                  <a:cubicBezTo>
                    <a:pt x="46" y="28"/>
                    <a:pt x="46" y="28"/>
                    <a:pt x="46" y="28"/>
                  </a:cubicBezTo>
                  <a:cubicBezTo>
                    <a:pt x="46" y="28"/>
                    <a:pt x="46" y="28"/>
                    <a:pt x="46" y="28"/>
                  </a:cubicBezTo>
                  <a:cubicBezTo>
                    <a:pt x="46" y="28"/>
                    <a:pt x="46" y="28"/>
                    <a:pt x="46" y="28"/>
                  </a:cubicBezTo>
                  <a:cubicBezTo>
                    <a:pt x="46" y="28"/>
                    <a:pt x="46" y="28"/>
                    <a:pt x="46" y="28"/>
                  </a:cubicBezTo>
                  <a:cubicBezTo>
                    <a:pt x="46" y="28"/>
                    <a:pt x="46" y="28"/>
                    <a:pt x="46" y="28"/>
                  </a:cubicBezTo>
                  <a:cubicBezTo>
                    <a:pt x="46" y="28"/>
                    <a:pt x="46" y="28"/>
                    <a:pt x="46" y="28"/>
                  </a:cubicBezTo>
                  <a:cubicBezTo>
                    <a:pt x="45" y="28"/>
                    <a:pt x="45" y="28"/>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5" y="29"/>
                  </a:cubicBezTo>
                  <a:cubicBezTo>
                    <a:pt x="45" y="29"/>
                    <a:pt x="45" y="29"/>
                    <a:pt x="44" y="29"/>
                  </a:cubicBezTo>
                  <a:cubicBezTo>
                    <a:pt x="44" y="29"/>
                    <a:pt x="44" y="29"/>
                    <a:pt x="44" y="29"/>
                  </a:cubicBezTo>
                  <a:cubicBezTo>
                    <a:pt x="44" y="29"/>
                    <a:pt x="44" y="29"/>
                    <a:pt x="44" y="29"/>
                  </a:cubicBezTo>
                  <a:cubicBezTo>
                    <a:pt x="44" y="29"/>
                    <a:pt x="44" y="29"/>
                    <a:pt x="44" y="29"/>
                  </a:cubicBezTo>
                  <a:cubicBezTo>
                    <a:pt x="44" y="29"/>
                    <a:pt x="44" y="29"/>
                    <a:pt x="44" y="29"/>
                  </a:cubicBezTo>
                  <a:cubicBezTo>
                    <a:pt x="44" y="29"/>
                    <a:pt x="44" y="29"/>
                    <a:pt x="44" y="30"/>
                  </a:cubicBezTo>
                  <a:cubicBezTo>
                    <a:pt x="44" y="30"/>
                    <a:pt x="44" y="30"/>
                    <a:pt x="44" y="30"/>
                  </a:cubicBezTo>
                  <a:cubicBezTo>
                    <a:pt x="44" y="30"/>
                    <a:pt x="44" y="30"/>
                    <a:pt x="44" y="30"/>
                  </a:cubicBezTo>
                  <a:cubicBezTo>
                    <a:pt x="43" y="30"/>
                    <a:pt x="43" y="30"/>
                    <a:pt x="43" y="30"/>
                  </a:cubicBezTo>
                  <a:cubicBezTo>
                    <a:pt x="43" y="30"/>
                    <a:pt x="43" y="30"/>
                    <a:pt x="43" y="30"/>
                  </a:cubicBezTo>
                  <a:cubicBezTo>
                    <a:pt x="43" y="30"/>
                    <a:pt x="43" y="30"/>
                    <a:pt x="43" y="30"/>
                  </a:cubicBezTo>
                  <a:cubicBezTo>
                    <a:pt x="43" y="30"/>
                    <a:pt x="43" y="30"/>
                    <a:pt x="43" y="30"/>
                  </a:cubicBezTo>
                  <a:cubicBezTo>
                    <a:pt x="43" y="30"/>
                    <a:pt x="43" y="30"/>
                    <a:pt x="42" y="30"/>
                  </a:cubicBezTo>
                  <a:cubicBezTo>
                    <a:pt x="42" y="30"/>
                    <a:pt x="42" y="30"/>
                    <a:pt x="42" y="30"/>
                  </a:cubicBezTo>
                  <a:cubicBezTo>
                    <a:pt x="42" y="30"/>
                    <a:pt x="42" y="31"/>
                    <a:pt x="42" y="31"/>
                  </a:cubicBezTo>
                  <a:cubicBezTo>
                    <a:pt x="42" y="31"/>
                    <a:pt x="42" y="31"/>
                    <a:pt x="42" y="31"/>
                  </a:cubicBezTo>
                  <a:cubicBezTo>
                    <a:pt x="42" y="31"/>
                    <a:pt x="42" y="31"/>
                    <a:pt x="42"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1" y="31"/>
                    <a:pt x="41" y="31"/>
                    <a:pt x="41" y="31"/>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40" y="32"/>
                    <a:pt x="40" y="32"/>
                    <a:pt x="40"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9" y="32"/>
                    <a:pt x="39" y="32"/>
                  </a:cubicBezTo>
                  <a:cubicBezTo>
                    <a:pt x="39" y="32"/>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8" y="33"/>
                    <a:pt x="38" y="33"/>
                    <a:pt x="38" y="33"/>
                  </a:cubicBezTo>
                  <a:cubicBezTo>
                    <a:pt x="37" y="33"/>
                    <a:pt x="37" y="33"/>
                    <a:pt x="37" y="33"/>
                  </a:cubicBezTo>
                  <a:cubicBezTo>
                    <a:pt x="37" y="33"/>
                    <a:pt x="37" y="33"/>
                    <a:pt x="37" y="33"/>
                  </a:cubicBezTo>
                  <a:cubicBezTo>
                    <a:pt x="36" y="33"/>
                    <a:pt x="36" y="33"/>
                    <a:pt x="36" y="32"/>
                  </a:cubicBezTo>
                  <a:cubicBezTo>
                    <a:pt x="35" y="32"/>
                    <a:pt x="35" y="32"/>
                    <a:pt x="35" y="32"/>
                  </a:cubicBezTo>
                  <a:cubicBezTo>
                    <a:pt x="35" y="32"/>
                    <a:pt x="35" y="32"/>
                    <a:pt x="35" y="32"/>
                  </a:cubicBezTo>
                  <a:cubicBezTo>
                    <a:pt x="35" y="32"/>
                    <a:pt x="35" y="32"/>
                    <a:pt x="35" y="32"/>
                  </a:cubicBezTo>
                  <a:cubicBezTo>
                    <a:pt x="35" y="32"/>
                    <a:pt x="35" y="32"/>
                    <a:pt x="35" y="32"/>
                  </a:cubicBezTo>
                  <a:cubicBezTo>
                    <a:pt x="35" y="32"/>
                    <a:pt x="35" y="32"/>
                    <a:pt x="35" y="32"/>
                  </a:cubicBezTo>
                  <a:cubicBezTo>
                    <a:pt x="35" y="31"/>
                    <a:pt x="35" y="31"/>
                    <a:pt x="35" y="31"/>
                  </a:cubicBezTo>
                  <a:cubicBezTo>
                    <a:pt x="35" y="31"/>
                    <a:pt x="35" y="31"/>
                    <a:pt x="35" y="31"/>
                  </a:cubicBezTo>
                  <a:cubicBezTo>
                    <a:pt x="35" y="31"/>
                    <a:pt x="35" y="31"/>
                    <a:pt x="35" y="31"/>
                  </a:cubicBezTo>
                  <a:cubicBezTo>
                    <a:pt x="35" y="31"/>
                    <a:pt x="34" y="31"/>
                    <a:pt x="34" y="31"/>
                  </a:cubicBezTo>
                  <a:cubicBezTo>
                    <a:pt x="34" y="31"/>
                    <a:pt x="34" y="31"/>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30"/>
                    <a:pt x="34" y="30"/>
                    <a:pt x="34" y="30"/>
                  </a:cubicBezTo>
                  <a:cubicBezTo>
                    <a:pt x="34" y="29"/>
                    <a:pt x="34" y="29"/>
                    <a:pt x="34" y="29"/>
                  </a:cubicBezTo>
                  <a:cubicBezTo>
                    <a:pt x="34" y="29"/>
                    <a:pt x="34" y="29"/>
                    <a:pt x="34" y="29"/>
                  </a:cubicBezTo>
                  <a:cubicBezTo>
                    <a:pt x="34" y="29"/>
                    <a:pt x="34" y="29"/>
                    <a:pt x="34" y="29"/>
                  </a:cubicBezTo>
                  <a:cubicBezTo>
                    <a:pt x="33" y="29"/>
                    <a:pt x="33" y="29"/>
                    <a:pt x="33" y="29"/>
                  </a:cubicBezTo>
                  <a:cubicBezTo>
                    <a:pt x="33" y="29"/>
                    <a:pt x="33" y="29"/>
                    <a:pt x="33" y="29"/>
                  </a:cubicBezTo>
                  <a:cubicBezTo>
                    <a:pt x="33" y="29"/>
                    <a:pt x="33" y="29"/>
                    <a:pt x="33" y="29"/>
                  </a:cubicBezTo>
                  <a:cubicBezTo>
                    <a:pt x="33" y="29"/>
                    <a:pt x="33" y="29"/>
                    <a:pt x="33" y="29"/>
                  </a:cubicBezTo>
                  <a:cubicBezTo>
                    <a:pt x="33" y="29"/>
                    <a:pt x="33" y="29"/>
                    <a:pt x="33" y="29"/>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8"/>
                    <a:pt x="33" y="28"/>
                  </a:cubicBezTo>
                  <a:cubicBezTo>
                    <a:pt x="33" y="28"/>
                    <a:pt x="33" y="27"/>
                    <a:pt x="33" y="27"/>
                  </a:cubicBezTo>
                  <a:cubicBezTo>
                    <a:pt x="33" y="27"/>
                    <a:pt x="33" y="27"/>
                    <a:pt x="32" y="27"/>
                  </a:cubicBezTo>
                  <a:cubicBezTo>
                    <a:pt x="32" y="27"/>
                    <a:pt x="32" y="27"/>
                    <a:pt x="32" y="27"/>
                  </a:cubicBezTo>
                  <a:cubicBezTo>
                    <a:pt x="32" y="27"/>
                    <a:pt x="32" y="27"/>
                    <a:pt x="32" y="27"/>
                  </a:cubicBezTo>
                  <a:cubicBezTo>
                    <a:pt x="32" y="27"/>
                    <a:pt x="32" y="27"/>
                    <a:pt x="32" y="27"/>
                  </a:cubicBezTo>
                  <a:cubicBezTo>
                    <a:pt x="32" y="27"/>
                    <a:pt x="32" y="27"/>
                    <a:pt x="32" y="27"/>
                  </a:cubicBezTo>
                  <a:cubicBezTo>
                    <a:pt x="32" y="27"/>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2" y="26"/>
                  </a:cubicBezTo>
                  <a:cubicBezTo>
                    <a:pt x="32" y="26"/>
                    <a:pt x="32" y="26"/>
                    <a:pt x="31" y="26"/>
                  </a:cubicBezTo>
                  <a:cubicBezTo>
                    <a:pt x="31" y="26"/>
                    <a:pt x="31" y="26"/>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5"/>
                  </a:cubicBezTo>
                  <a:cubicBezTo>
                    <a:pt x="31" y="25"/>
                    <a:pt x="31" y="25"/>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4"/>
                    <a:pt x="31" y="24"/>
                  </a:cubicBezTo>
                  <a:cubicBezTo>
                    <a:pt x="31" y="24"/>
                    <a:pt x="31" y="23"/>
                    <a:pt x="31" y="23"/>
                  </a:cubicBezTo>
                  <a:cubicBezTo>
                    <a:pt x="31" y="23"/>
                    <a:pt x="31" y="23"/>
                    <a:pt x="31" y="23"/>
                  </a:cubicBezTo>
                  <a:cubicBezTo>
                    <a:pt x="31" y="23"/>
                    <a:pt x="31" y="23"/>
                    <a:pt x="31" y="23"/>
                  </a:cubicBezTo>
                  <a:cubicBezTo>
                    <a:pt x="31" y="23"/>
                    <a:pt x="31" y="23"/>
                    <a:pt x="30" y="23"/>
                  </a:cubicBezTo>
                  <a:cubicBezTo>
                    <a:pt x="30" y="23"/>
                    <a:pt x="30" y="23"/>
                    <a:pt x="30" y="23"/>
                  </a:cubicBezTo>
                  <a:cubicBezTo>
                    <a:pt x="30" y="23"/>
                    <a:pt x="30" y="23"/>
                    <a:pt x="30" y="23"/>
                  </a:cubicBezTo>
                  <a:cubicBezTo>
                    <a:pt x="30" y="23"/>
                    <a:pt x="30" y="22"/>
                    <a:pt x="30" y="22"/>
                  </a:cubicBezTo>
                  <a:cubicBezTo>
                    <a:pt x="30" y="21"/>
                    <a:pt x="30" y="20"/>
                    <a:pt x="30" y="19"/>
                  </a:cubicBezTo>
                  <a:cubicBezTo>
                    <a:pt x="30" y="17"/>
                    <a:pt x="30" y="14"/>
                    <a:pt x="30" y="12"/>
                  </a:cubicBezTo>
                  <a:cubicBezTo>
                    <a:pt x="31" y="11"/>
                    <a:pt x="31" y="10"/>
                    <a:pt x="31" y="8"/>
                  </a:cubicBezTo>
                  <a:cubicBezTo>
                    <a:pt x="31" y="8"/>
                    <a:pt x="31" y="6"/>
                    <a:pt x="31" y="6"/>
                  </a:cubicBezTo>
                  <a:cubicBezTo>
                    <a:pt x="31" y="5"/>
                    <a:pt x="31" y="5"/>
                    <a:pt x="31" y="5"/>
                  </a:cubicBezTo>
                  <a:cubicBezTo>
                    <a:pt x="31" y="4"/>
                    <a:pt x="31" y="2"/>
                    <a:pt x="31" y="2"/>
                  </a:cubicBezTo>
                  <a:cubicBezTo>
                    <a:pt x="31" y="2"/>
                    <a:pt x="31" y="2"/>
                    <a:pt x="31" y="2"/>
                  </a:cubicBezTo>
                  <a:cubicBezTo>
                    <a:pt x="31" y="2"/>
                    <a:pt x="31" y="2"/>
                    <a:pt x="31" y="2"/>
                  </a:cubicBezTo>
                  <a:cubicBezTo>
                    <a:pt x="31" y="2"/>
                    <a:pt x="30" y="2"/>
                    <a:pt x="30" y="1"/>
                  </a:cubicBezTo>
                  <a:cubicBezTo>
                    <a:pt x="30" y="1"/>
                    <a:pt x="30" y="1"/>
                    <a:pt x="30" y="1"/>
                  </a:cubicBezTo>
                  <a:cubicBezTo>
                    <a:pt x="30" y="1"/>
                    <a:pt x="30" y="1"/>
                    <a:pt x="30" y="1"/>
                  </a:cubicBezTo>
                  <a:cubicBezTo>
                    <a:pt x="30" y="1"/>
                    <a:pt x="30" y="1"/>
                    <a:pt x="30" y="1"/>
                  </a:cubicBezTo>
                  <a:cubicBezTo>
                    <a:pt x="30" y="1"/>
                    <a:pt x="30" y="1"/>
                    <a:pt x="30" y="1"/>
                  </a:cubicBezTo>
                  <a:cubicBezTo>
                    <a:pt x="30" y="1"/>
                    <a:pt x="30" y="1"/>
                    <a:pt x="30" y="1"/>
                  </a:cubicBezTo>
                  <a:cubicBezTo>
                    <a:pt x="30" y="1"/>
                    <a:pt x="29" y="1"/>
                    <a:pt x="29" y="1"/>
                  </a:cubicBezTo>
                  <a:cubicBezTo>
                    <a:pt x="29" y="1"/>
                    <a:pt x="29" y="1"/>
                    <a:pt x="29" y="0"/>
                  </a:cubicBezTo>
                  <a:cubicBezTo>
                    <a:pt x="29" y="0"/>
                    <a:pt x="29" y="0"/>
                    <a:pt x="29" y="0"/>
                  </a:cubicBezTo>
                  <a:cubicBezTo>
                    <a:pt x="29" y="0"/>
                    <a:pt x="29" y="0"/>
                    <a:pt x="29" y="0"/>
                  </a:cubicBezTo>
                  <a:cubicBezTo>
                    <a:pt x="29" y="0"/>
                    <a:pt x="29" y="0"/>
                    <a:pt x="29" y="0"/>
                  </a:cubicBezTo>
                  <a:cubicBezTo>
                    <a:pt x="29" y="0"/>
                    <a:pt x="29" y="0"/>
                    <a:pt x="29" y="0"/>
                  </a:cubicBezTo>
                  <a:cubicBezTo>
                    <a:pt x="28" y="0"/>
                    <a:pt x="27" y="0"/>
                    <a:pt x="26" y="0"/>
                  </a:cubicBezTo>
                  <a:cubicBezTo>
                    <a:pt x="26" y="0"/>
                    <a:pt x="26" y="0"/>
                    <a:pt x="26" y="0"/>
                  </a:cubicBezTo>
                  <a:cubicBezTo>
                    <a:pt x="26" y="0"/>
                    <a:pt x="25" y="0"/>
                    <a:pt x="25" y="0"/>
                  </a:cubicBezTo>
                  <a:cubicBezTo>
                    <a:pt x="25" y="0"/>
                    <a:pt x="25" y="0"/>
                    <a:pt x="25" y="0"/>
                  </a:cubicBezTo>
                  <a:cubicBezTo>
                    <a:pt x="25" y="0"/>
                    <a:pt x="25" y="0"/>
                    <a:pt x="24" y="0"/>
                  </a:cubicBezTo>
                  <a:cubicBezTo>
                    <a:pt x="24" y="0"/>
                    <a:pt x="24" y="0"/>
                    <a:pt x="24" y="0"/>
                  </a:cubicBezTo>
                  <a:cubicBezTo>
                    <a:pt x="24" y="0"/>
                    <a:pt x="24" y="0"/>
                    <a:pt x="24" y="0"/>
                  </a:cubicBezTo>
                  <a:cubicBezTo>
                    <a:pt x="23" y="0"/>
                    <a:pt x="23" y="0"/>
                    <a:pt x="22" y="0"/>
                  </a:cubicBezTo>
                  <a:cubicBezTo>
                    <a:pt x="22" y="0"/>
                    <a:pt x="22" y="0"/>
                    <a:pt x="22" y="0"/>
                  </a:cubicBezTo>
                  <a:cubicBezTo>
                    <a:pt x="22" y="0"/>
                    <a:pt x="22" y="0"/>
                    <a:pt x="21" y="0"/>
                  </a:cubicBezTo>
                  <a:cubicBezTo>
                    <a:pt x="21" y="0"/>
                    <a:pt x="20" y="0"/>
                    <a:pt x="20" y="0"/>
                  </a:cubicBezTo>
                  <a:cubicBezTo>
                    <a:pt x="20" y="0"/>
                    <a:pt x="20" y="0"/>
                    <a:pt x="20" y="0"/>
                  </a:cubicBezTo>
                  <a:cubicBezTo>
                    <a:pt x="19" y="0"/>
                    <a:pt x="19" y="0"/>
                    <a:pt x="19" y="0"/>
                  </a:cubicBezTo>
                  <a:cubicBezTo>
                    <a:pt x="18" y="0"/>
                    <a:pt x="18" y="0"/>
                    <a:pt x="18" y="0"/>
                  </a:cubicBezTo>
                  <a:cubicBezTo>
                    <a:pt x="18" y="0"/>
                    <a:pt x="18" y="0"/>
                    <a:pt x="18" y="0"/>
                  </a:cubicBezTo>
                  <a:cubicBezTo>
                    <a:pt x="18" y="0"/>
                    <a:pt x="18" y="0"/>
                    <a:pt x="18" y="0"/>
                  </a:cubicBezTo>
                  <a:cubicBezTo>
                    <a:pt x="18" y="0"/>
                    <a:pt x="18" y="0"/>
                    <a:pt x="18" y="0"/>
                  </a:cubicBezTo>
                  <a:cubicBezTo>
                    <a:pt x="18"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1"/>
                  </a:cubicBezTo>
                  <a:cubicBezTo>
                    <a:pt x="17" y="1"/>
                    <a:pt x="17" y="1"/>
                    <a:pt x="17" y="2"/>
                  </a:cubicBezTo>
                  <a:cubicBezTo>
                    <a:pt x="17" y="2"/>
                    <a:pt x="17" y="2"/>
                    <a:pt x="17" y="2"/>
                  </a:cubicBezTo>
                  <a:cubicBezTo>
                    <a:pt x="17" y="2"/>
                    <a:pt x="17" y="3"/>
                    <a:pt x="17" y="3"/>
                  </a:cubicBezTo>
                  <a:cubicBezTo>
                    <a:pt x="17" y="5"/>
                    <a:pt x="17" y="6"/>
                    <a:pt x="17" y="7"/>
                  </a:cubicBezTo>
                  <a:cubicBezTo>
                    <a:pt x="17" y="11"/>
                    <a:pt x="17" y="16"/>
                    <a:pt x="17" y="20"/>
                  </a:cubicBezTo>
                  <a:cubicBezTo>
                    <a:pt x="17" y="30"/>
                    <a:pt x="17" y="39"/>
                    <a:pt x="17" y="49"/>
                  </a:cubicBezTo>
                  <a:cubicBezTo>
                    <a:pt x="17" y="49"/>
                    <a:pt x="17" y="50"/>
                    <a:pt x="17" y="51"/>
                  </a:cubicBezTo>
                  <a:cubicBezTo>
                    <a:pt x="17" y="52"/>
                    <a:pt x="17" y="53"/>
                    <a:pt x="17" y="55"/>
                  </a:cubicBezTo>
                  <a:cubicBezTo>
                    <a:pt x="17" y="58"/>
                    <a:pt x="17" y="62"/>
                    <a:pt x="17" y="66"/>
                  </a:cubicBezTo>
                  <a:cubicBezTo>
                    <a:pt x="17" y="69"/>
                    <a:pt x="17" y="72"/>
                    <a:pt x="17" y="75"/>
                  </a:cubicBezTo>
                  <a:cubicBezTo>
                    <a:pt x="17" y="76"/>
                    <a:pt x="17" y="78"/>
                    <a:pt x="17" y="79"/>
                  </a:cubicBezTo>
                  <a:cubicBezTo>
                    <a:pt x="17" y="79"/>
                    <a:pt x="16" y="79"/>
                    <a:pt x="16" y="79"/>
                  </a:cubicBezTo>
                  <a:cubicBezTo>
                    <a:pt x="16" y="80"/>
                    <a:pt x="16" y="80"/>
                    <a:pt x="16" y="81"/>
                  </a:cubicBezTo>
                  <a:cubicBezTo>
                    <a:pt x="16" y="81"/>
                    <a:pt x="16" y="81"/>
                    <a:pt x="16" y="81"/>
                  </a:cubicBezTo>
                  <a:cubicBezTo>
                    <a:pt x="16" y="82"/>
                    <a:pt x="16" y="82"/>
                    <a:pt x="16" y="83"/>
                  </a:cubicBezTo>
                  <a:cubicBezTo>
                    <a:pt x="16" y="83"/>
                    <a:pt x="16" y="83"/>
                    <a:pt x="16" y="84"/>
                  </a:cubicBezTo>
                  <a:cubicBezTo>
                    <a:pt x="16" y="84"/>
                    <a:pt x="16" y="84"/>
                    <a:pt x="16" y="84"/>
                  </a:cubicBezTo>
                  <a:cubicBezTo>
                    <a:pt x="16" y="84"/>
                    <a:pt x="16" y="84"/>
                    <a:pt x="16" y="84"/>
                  </a:cubicBezTo>
                  <a:cubicBezTo>
                    <a:pt x="16" y="84"/>
                    <a:pt x="16" y="84"/>
                    <a:pt x="16" y="84"/>
                  </a:cubicBezTo>
                  <a:cubicBezTo>
                    <a:pt x="16" y="84"/>
                    <a:pt x="16" y="84"/>
                    <a:pt x="16" y="84"/>
                  </a:cubicBezTo>
                  <a:cubicBezTo>
                    <a:pt x="16" y="84"/>
                    <a:pt x="16" y="84"/>
                    <a:pt x="15" y="84"/>
                  </a:cubicBezTo>
                  <a:cubicBezTo>
                    <a:pt x="15" y="84"/>
                    <a:pt x="15" y="84"/>
                    <a:pt x="15" y="84"/>
                  </a:cubicBezTo>
                  <a:cubicBezTo>
                    <a:pt x="15" y="84"/>
                    <a:pt x="15" y="84"/>
                    <a:pt x="15" y="84"/>
                  </a:cubicBezTo>
                  <a:cubicBezTo>
                    <a:pt x="15" y="85"/>
                    <a:pt x="15" y="85"/>
                    <a:pt x="15" y="85"/>
                  </a:cubicBezTo>
                  <a:cubicBezTo>
                    <a:pt x="15" y="85"/>
                    <a:pt x="15" y="85"/>
                    <a:pt x="15" y="85"/>
                  </a:cubicBezTo>
                  <a:cubicBezTo>
                    <a:pt x="15" y="85"/>
                    <a:pt x="15" y="85"/>
                    <a:pt x="15" y="85"/>
                  </a:cubicBezTo>
                  <a:cubicBezTo>
                    <a:pt x="15" y="85"/>
                    <a:pt x="15" y="85"/>
                    <a:pt x="15" y="85"/>
                  </a:cubicBezTo>
                  <a:cubicBezTo>
                    <a:pt x="15" y="85"/>
                    <a:pt x="15" y="85"/>
                    <a:pt x="15" y="85"/>
                  </a:cubicBezTo>
                  <a:cubicBezTo>
                    <a:pt x="15"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4" y="85"/>
                    <a:pt x="14" y="85"/>
                    <a:pt x="14" y="85"/>
                  </a:cubicBezTo>
                  <a:cubicBezTo>
                    <a:pt x="13" y="85"/>
                    <a:pt x="13" y="85"/>
                    <a:pt x="13" y="85"/>
                  </a:cubicBezTo>
                  <a:cubicBezTo>
                    <a:pt x="13" y="85"/>
                    <a:pt x="13" y="85"/>
                    <a:pt x="13" y="85"/>
                  </a:cubicBezTo>
                  <a:cubicBezTo>
                    <a:pt x="12" y="85"/>
                    <a:pt x="11" y="85"/>
                    <a:pt x="10" y="85"/>
                  </a:cubicBezTo>
                  <a:cubicBezTo>
                    <a:pt x="10" y="85"/>
                    <a:pt x="10" y="85"/>
                    <a:pt x="10" y="85"/>
                  </a:cubicBezTo>
                  <a:cubicBezTo>
                    <a:pt x="10" y="85"/>
                    <a:pt x="10" y="85"/>
                    <a:pt x="10" y="85"/>
                  </a:cubicBezTo>
                  <a:cubicBezTo>
                    <a:pt x="10" y="85"/>
                    <a:pt x="10" y="85"/>
                    <a:pt x="10" y="85"/>
                  </a:cubicBezTo>
                  <a:cubicBezTo>
                    <a:pt x="9" y="85"/>
                    <a:pt x="9" y="85"/>
                    <a:pt x="8" y="85"/>
                  </a:cubicBezTo>
                  <a:cubicBezTo>
                    <a:pt x="8" y="85"/>
                    <a:pt x="7" y="85"/>
                    <a:pt x="6" y="85"/>
                  </a:cubicBezTo>
                  <a:cubicBezTo>
                    <a:pt x="6" y="85"/>
                    <a:pt x="6" y="85"/>
                    <a:pt x="6" y="85"/>
                  </a:cubicBezTo>
                  <a:cubicBezTo>
                    <a:pt x="5" y="85"/>
                    <a:pt x="4" y="85"/>
                    <a:pt x="4" y="85"/>
                  </a:cubicBezTo>
                  <a:cubicBezTo>
                    <a:pt x="4" y="85"/>
                    <a:pt x="4" y="85"/>
                    <a:pt x="4" y="85"/>
                  </a:cubicBezTo>
                  <a:cubicBezTo>
                    <a:pt x="3" y="84"/>
                    <a:pt x="1" y="84"/>
                    <a:pt x="1" y="85"/>
                  </a:cubicBezTo>
                  <a:cubicBezTo>
                    <a:pt x="0" y="85"/>
                    <a:pt x="0" y="85"/>
                    <a:pt x="0" y="85"/>
                  </a:cubicBezTo>
                  <a:cubicBezTo>
                    <a:pt x="0" y="85"/>
                    <a:pt x="0" y="85"/>
                    <a:pt x="0" y="86"/>
                  </a:cubicBezTo>
                  <a:cubicBezTo>
                    <a:pt x="0" y="86"/>
                    <a:pt x="0" y="87"/>
                    <a:pt x="0" y="87"/>
                  </a:cubicBezTo>
                  <a:cubicBezTo>
                    <a:pt x="0" y="87"/>
                    <a:pt x="0" y="87"/>
                    <a:pt x="0" y="87"/>
                  </a:cubicBezTo>
                  <a:cubicBezTo>
                    <a:pt x="0" y="87"/>
                    <a:pt x="0" y="87"/>
                    <a:pt x="0" y="87"/>
                  </a:cubicBezTo>
                  <a:cubicBezTo>
                    <a:pt x="0" y="88"/>
                    <a:pt x="1" y="88"/>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89"/>
                    <a:pt x="1" y="89"/>
                  </a:cubicBezTo>
                  <a:cubicBezTo>
                    <a:pt x="1" y="89"/>
                    <a:pt x="1" y="90"/>
                    <a:pt x="1" y="90"/>
                  </a:cubicBezTo>
                  <a:cubicBezTo>
                    <a:pt x="1" y="90"/>
                    <a:pt x="1" y="90"/>
                    <a:pt x="1" y="90"/>
                  </a:cubicBezTo>
                  <a:cubicBezTo>
                    <a:pt x="1" y="90"/>
                    <a:pt x="1" y="90"/>
                    <a:pt x="1" y="90"/>
                  </a:cubicBezTo>
                  <a:cubicBezTo>
                    <a:pt x="1" y="90"/>
                    <a:pt x="1" y="90"/>
                    <a:pt x="1" y="90"/>
                  </a:cubicBezTo>
                  <a:cubicBezTo>
                    <a:pt x="1" y="90"/>
                    <a:pt x="1" y="90"/>
                    <a:pt x="1" y="90"/>
                  </a:cubicBezTo>
                  <a:cubicBezTo>
                    <a:pt x="2" y="90"/>
                    <a:pt x="2" y="90"/>
                    <a:pt x="2" y="90"/>
                  </a:cubicBezTo>
                  <a:cubicBezTo>
                    <a:pt x="2" y="90"/>
                    <a:pt x="2" y="90"/>
                    <a:pt x="2" y="90"/>
                  </a:cubicBezTo>
                  <a:cubicBezTo>
                    <a:pt x="2" y="90"/>
                    <a:pt x="2" y="90"/>
                    <a:pt x="2" y="90"/>
                  </a:cubicBezTo>
                  <a:cubicBezTo>
                    <a:pt x="2" y="90"/>
                    <a:pt x="2" y="91"/>
                    <a:pt x="2" y="91"/>
                  </a:cubicBezTo>
                  <a:cubicBezTo>
                    <a:pt x="2" y="91"/>
                    <a:pt x="2" y="91"/>
                    <a:pt x="2" y="91"/>
                  </a:cubicBezTo>
                  <a:cubicBezTo>
                    <a:pt x="2" y="91"/>
                    <a:pt x="2" y="91"/>
                    <a:pt x="2" y="91"/>
                  </a:cubicBezTo>
                  <a:cubicBezTo>
                    <a:pt x="2" y="91"/>
                    <a:pt x="2" y="91"/>
                    <a:pt x="2" y="91"/>
                  </a:cubicBezTo>
                  <a:cubicBezTo>
                    <a:pt x="2" y="91"/>
                    <a:pt x="2" y="91"/>
                    <a:pt x="2" y="91"/>
                  </a:cubicBezTo>
                  <a:cubicBezTo>
                    <a:pt x="2" y="91"/>
                    <a:pt x="2" y="91"/>
                    <a:pt x="2" y="91"/>
                  </a:cubicBezTo>
                  <a:cubicBezTo>
                    <a:pt x="2" y="91"/>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2" y="92"/>
                    <a:pt x="2" y="92"/>
                  </a:cubicBezTo>
                  <a:cubicBezTo>
                    <a:pt x="2" y="92"/>
                    <a:pt x="3" y="92"/>
                    <a:pt x="3" y="92"/>
                  </a:cubicBezTo>
                  <a:cubicBezTo>
                    <a:pt x="3" y="92"/>
                    <a:pt x="3" y="92"/>
                    <a:pt x="3" y="92"/>
                  </a:cubicBezTo>
                  <a:cubicBezTo>
                    <a:pt x="3" y="92"/>
                    <a:pt x="3" y="92"/>
                    <a:pt x="3" y="92"/>
                  </a:cubicBezTo>
                  <a:cubicBezTo>
                    <a:pt x="3" y="92"/>
                    <a:pt x="3" y="93"/>
                    <a:pt x="3" y="93"/>
                  </a:cubicBezTo>
                  <a:cubicBezTo>
                    <a:pt x="3" y="93"/>
                    <a:pt x="3" y="93"/>
                    <a:pt x="3" y="93"/>
                  </a:cubicBezTo>
                  <a:cubicBezTo>
                    <a:pt x="3" y="93"/>
                    <a:pt x="3" y="93"/>
                    <a:pt x="3" y="93"/>
                  </a:cubicBezTo>
                  <a:cubicBezTo>
                    <a:pt x="3" y="93"/>
                    <a:pt x="3" y="93"/>
                    <a:pt x="3" y="93"/>
                  </a:cubicBezTo>
                  <a:cubicBezTo>
                    <a:pt x="3" y="93"/>
                    <a:pt x="3" y="93"/>
                    <a:pt x="3" y="93"/>
                  </a:cubicBezTo>
                  <a:cubicBezTo>
                    <a:pt x="3" y="93"/>
                    <a:pt x="3" y="93"/>
                    <a:pt x="3" y="93"/>
                  </a:cubicBezTo>
                  <a:cubicBezTo>
                    <a:pt x="3" y="94"/>
                    <a:pt x="3" y="94"/>
                    <a:pt x="3" y="94"/>
                  </a:cubicBezTo>
                  <a:cubicBezTo>
                    <a:pt x="3" y="94"/>
                    <a:pt x="3" y="94"/>
                    <a:pt x="3" y="94"/>
                  </a:cubicBezTo>
                  <a:cubicBezTo>
                    <a:pt x="3" y="94"/>
                    <a:pt x="3" y="94"/>
                    <a:pt x="3" y="94"/>
                  </a:cubicBezTo>
                  <a:cubicBezTo>
                    <a:pt x="4" y="94"/>
                    <a:pt x="4" y="94"/>
                    <a:pt x="4" y="94"/>
                  </a:cubicBezTo>
                  <a:cubicBezTo>
                    <a:pt x="4" y="94"/>
                    <a:pt x="4" y="94"/>
                    <a:pt x="4" y="94"/>
                  </a:cubicBezTo>
                  <a:cubicBezTo>
                    <a:pt x="4" y="94"/>
                    <a:pt x="4" y="95"/>
                    <a:pt x="4" y="95"/>
                  </a:cubicBezTo>
                  <a:cubicBezTo>
                    <a:pt x="4" y="95"/>
                    <a:pt x="4" y="95"/>
                    <a:pt x="4" y="95"/>
                  </a:cubicBezTo>
                  <a:cubicBezTo>
                    <a:pt x="4" y="95"/>
                    <a:pt x="4" y="95"/>
                    <a:pt x="4" y="95"/>
                  </a:cubicBezTo>
                  <a:cubicBezTo>
                    <a:pt x="4" y="95"/>
                    <a:pt x="4" y="95"/>
                    <a:pt x="4" y="95"/>
                  </a:cubicBezTo>
                  <a:cubicBezTo>
                    <a:pt x="4" y="95"/>
                    <a:pt x="4" y="95"/>
                    <a:pt x="4" y="95"/>
                  </a:cubicBezTo>
                  <a:cubicBezTo>
                    <a:pt x="5" y="95"/>
                    <a:pt x="5" y="95"/>
                    <a:pt x="5" y="95"/>
                  </a:cubicBezTo>
                  <a:cubicBezTo>
                    <a:pt x="5" y="95"/>
                    <a:pt x="5" y="95"/>
                    <a:pt x="5" y="95"/>
                  </a:cubicBezTo>
                  <a:cubicBezTo>
                    <a:pt x="5" y="95"/>
                    <a:pt x="5" y="95"/>
                    <a:pt x="6" y="96"/>
                  </a:cubicBezTo>
                  <a:cubicBezTo>
                    <a:pt x="6" y="96"/>
                    <a:pt x="6" y="96"/>
                    <a:pt x="6" y="96"/>
                  </a:cubicBezTo>
                  <a:cubicBezTo>
                    <a:pt x="6" y="96"/>
                    <a:pt x="7" y="96"/>
                    <a:pt x="7" y="96"/>
                  </a:cubicBezTo>
                  <a:cubicBezTo>
                    <a:pt x="8" y="96"/>
                    <a:pt x="9" y="96"/>
                    <a:pt x="9" y="96"/>
                  </a:cubicBezTo>
                  <a:cubicBezTo>
                    <a:pt x="10" y="96"/>
                    <a:pt x="10" y="96"/>
                    <a:pt x="11" y="96"/>
                  </a:cubicBezTo>
                  <a:cubicBezTo>
                    <a:pt x="11" y="96"/>
                    <a:pt x="12" y="96"/>
                    <a:pt x="12" y="96"/>
                  </a:cubicBezTo>
                  <a:cubicBezTo>
                    <a:pt x="13" y="96"/>
                    <a:pt x="14" y="96"/>
                    <a:pt x="15" y="96"/>
                  </a:cubicBezTo>
                  <a:cubicBezTo>
                    <a:pt x="16" y="96"/>
                    <a:pt x="17" y="96"/>
                    <a:pt x="18" y="96"/>
                  </a:cubicBezTo>
                  <a:cubicBezTo>
                    <a:pt x="18" y="96"/>
                    <a:pt x="18" y="96"/>
                    <a:pt x="19" y="96"/>
                  </a:cubicBezTo>
                  <a:cubicBezTo>
                    <a:pt x="19" y="96"/>
                    <a:pt x="20" y="96"/>
                    <a:pt x="20" y="96"/>
                  </a:cubicBezTo>
                  <a:cubicBezTo>
                    <a:pt x="20" y="96"/>
                    <a:pt x="21" y="96"/>
                    <a:pt x="21" y="96"/>
                  </a:cubicBezTo>
                  <a:cubicBezTo>
                    <a:pt x="21" y="96"/>
                    <a:pt x="21" y="95"/>
                    <a:pt x="21" y="95"/>
                  </a:cubicBezTo>
                  <a:cubicBezTo>
                    <a:pt x="21" y="95"/>
                    <a:pt x="21" y="95"/>
                    <a:pt x="22" y="95"/>
                  </a:cubicBezTo>
                  <a:cubicBezTo>
                    <a:pt x="22" y="95"/>
                    <a:pt x="22" y="95"/>
                    <a:pt x="22" y="95"/>
                  </a:cubicBezTo>
                  <a:cubicBezTo>
                    <a:pt x="22" y="95"/>
                    <a:pt x="22" y="95"/>
                    <a:pt x="22" y="95"/>
                  </a:cubicBezTo>
                  <a:cubicBezTo>
                    <a:pt x="22" y="95"/>
                    <a:pt x="22" y="95"/>
                    <a:pt x="22" y="95"/>
                  </a:cubicBezTo>
                  <a:cubicBezTo>
                    <a:pt x="22" y="95"/>
                    <a:pt x="22" y="95"/>
                    <a:pt x="22" y="95"/>
                  </a:cubicBezTo>
                  <a:cubicBezTo>
                    <a:pt x="22" y="95"/>
                    <a:pt x="22" y="95"/>
                    <a:pt x="22" y="95"/>
                  </a:cubicBezTo>
                  <a:cubicBezTo>
                    <a:pt x="22" y="95"/>
                    <a:pt x="23" y="95"/>
                    <a:pt x="23" y="95"/>
                  </a:cubicBezTo>
                  <a:cubicBezTo>
                    <a:pt x="23" y="95"/>
                    <a:pt x="23" y="95"/>
                    <a:pt x="23" y="95"/>
                  </a:cubicBezTo>
                  <a:cubicBezTo>
                    <a:pt x="23" y="95"/>
                    <a:pt x="23" y="95"/>
                    <a:pt x="24" y="95"/>
                  </a:cubicBezTo>
                  <a:cubicBezTo>
                    <a:pt x="25" y="94"/>
                    <a:pt x="26" y="94"/>
                    <a:pt x="28" y="93"/>
                  </a:cubicBezTo>
                  <a:cubicBezTo>
                    <a:pt x="28" y="93"/>
                    <a:pt x="28" y="93"/>
                    <a:pt x="28" y="93"/>
                  </a:cubicBezTo>
                  <a:cubicBezTo>
                    <a:pt x="28" y="93"/>
                    <a:pt x="28" y="92"/>
                    <a:pt x="28" y="92"/>
                  </a:cubicBezTo>
                  <a:cubicBezTo>
                    <a:pt x="28" y="92"/>
                    <a:pt x="28" y="92"/>
                    <a:pt x="28" y="92"/>
                  </a:cubicBezTo>
                  <a:cubicBezTo>
                    <a:pt x="28" y="92"/>
                    <a:pt x="29" y="92"/>
                    <a:pt x="29" y="92"/>
                  </a:cubicBezTo>
                  <a:cubicBezTo>
                    <a:pt x="29" y="92"/>
                    <a:pt x="29" y="92"/>
                    <a:pt x="29" y="92"/>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29" y="91"/>
                    <a:pt x="29" y="91"/>
                  </a:cubicBezTo>
                  <a:cubicBezTo>
                    <a:pt x="29" y="91"/>
                    <a:pt x="30" y="91"/>
                    <a:pt x="30" y="91"/>
                  </a:cubicBezTo>
                  <a:cubicBezTo>
                    <a:pt x="30" y="90"/>
                    <a:pt x="30" y="90"/>
                    <a:pt x="30" y="90"/>
                  </a:cubicBezTo>
                  <a:cubicBezTo>
                    <a:pt x="30" y="90"/>
                    <a:pt x="30" y="90"/>
                    <a:pt x="30" y="90"/>
                  </a:cubicBezTo>
                  <a:cubicBezTo>
                    <a:pt x="30" y="90"/>
                    <a:pt x="30" y="90"/>
                    <a:pt x="30" y="90"/>
                  </a:cubicBezTo>
                  <a:cubicBezTo>
                    <a:pt x="30" y="90"/>
                    <a:pt x="30" y="90"/>
                    <a:pt x="30" y="90"/>
                  </a:cubicBezTo>
                  <a:cubicBezTo>
                    <a:pt x="30" y="89"/>
                    <a:pt x="30" y="88"/>
                    <a:pt x="31" y="87"/>
                  </a:cubicBezTo>
                  <a:cubicBezTo>
                    <a:pt x="31" y="87"/>
                    <a:pt x="31" y="86"/>
                    <a:pt x="31" y="85"/>
                  </a:cubicBezTo>
                  <a:cubicBezTo>
                    <a:pt x="31" y="85"/>
                    <a:pt x="31" y="84"/>
                    <a:pt x="31" y="83"/>
                  </a:cubicBezTo>
                  <a:cubicBezTo>
                    <a:pt x="31" y="81"/>
                    <a:pt x="31" y="80"/>
                    <a:pt x="31" y="78"/>
                  </a:cubicBezTo>
                  <a:cubicBezTo>
                    <a:pt x="31" y="77"/>
                    <a:pt x="31" y="76"/>
                    <a:pt x="31" y="75"/>
                  </a:cubicBezTo>
                  <a:cubicBezTo>
                    <a:pt x="31" y="74"/>
                    <a:pt x="31" y="73"/>
                    <a:pt x="31" y="73"/>
                  </a:cubicBezTo>
                  <a:cubicBezTo>
                    <a:pt x="31" y="70"/>
                    <a:pt x="31" y="67"/>
                    <a:pt x="30" y="64"/>
                  </a:cubicBezTo>
                  <a:cubicBezTo>
                    <a:pt x="30" y="62"/>
                    <a:pt x="30" y="60"/>
                    <a:pt x="30" y="57"/>
                  </a:cubicBezTo>
                  <a:cubicBezTo>
                    <a:pt x="30" y="57"/>
                    <a:pt x="30" y="57"/>
                    <a:pt x="30" y="57"/>
                  </a:cubicBezTo>
                  <a:cubicBezTo>
                    <a:pt x="30" y="56"/>
                    <a:pt x="30" y="55"/>
                    <a:pt x="30" y="53"/>
                  </a:cubicBezTo>
                  <a:cubicBezTo>
                    <a:pt x="30" y="51"/>
                    <a:pt x="30" y="48"/>
                    <a:pt x="30" y="45"/>
                  </a:cubicBezTo>
                  <a:cubicBezTo>
                    <a:pt x="31" y="45"/>
                    <a:pt x="31" y="45"/>
                    <a:pt x="31" y="45"/>
                  </a:cubicBezTo>
                  <a:cubicBezTo>
                    <a:pt x="31" y="45"/>
                    <a:pt x="31" y="45"/>
                    <a:pt x="31" y="45"/>
                  </a:cubicBezTo>
                  <a:cubicBezTo>
                    <a:pt x="31" y="45"/>
                    <a:pt x="31" y="46"/>
                    <a:pt x="31" y="46"/>
                  </a:cubicBezTo>
                  <a:cubicBezTo>
                    <a:pt x="31" y="46"/>
                    <a:pt x="31" y="46"/>
                    <a:pt x="31"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6"/>
                  </a:cubicBezTo>
                  <a:cubicBezTo>
                    <a:pt x="32" y="46"/>
                    <a:pt x="32" y="46"/>
                    <a:pt x="32" y="47"/>
                  </a:cubicBezTo>
                  <a:cubicBezTo>
                    <a:pt x="32" y="47"/>
                    <a:pt x="32" y="47"/>
                    <a:pt x="32" y="47"/>
                  </a:cubicBezTo>
                  <a:cubicBezTo>
                    <a:pt x="32" y="47"/>
                    <a:pt x="32" y="47"/>
                    <a:pt x="32" y="47"/>
                  </a:cubicBezTo>
                  <a:cubicBezTo>
                    <a:pt x="32" y="47"/>
                    <a:pt x="32" y="47"/>
                    <a:pt x="32" y="47"/>
                  </a:cubicBezTo>
                  <a:cubicBezTo>
                    <a:pt x="32" y="47"/>
                    <a:pt x="33" y="47"/>
                    <a:pt x="33" y="47"/>
                  </a:cubicBezTo>
                  <a:cubicBezTo>
                    <a:pt x="33" y="47"/>
                    <a:pt x="33" y="47"/>
                    <a:pt x="33" y="47"/>
                  </a:cubicBezTo>
                  <a:cubicBezTo>
                    <a:pt x="33" y="47"/>
                    <a:pt x="33" y="47"/>
                    <a:pt x="33" y="47"/>
                  </a:cubicBezTo>
                  <a:cubicBezTo>
                    <a:pt x="33" y="47"/>
                    <a:pt x="33" y="47"/>
                    <a:pt x="33" y="47"/>
                  </a:cubicBezTo>
                  <a:cubicBezTo>
                    <a:pt x="33" y="47"/>
                    <a:pt x="33" y="48"/>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3" y="48"/>
                    <a:pt x="33" y="48"/>
                    <a:pt x="33" y="48"/>
                  </a:cubicBezTo>
                  <a:cubicBezTo>
                    <a:pt x="33" y="48"/>
                    <a:pt x="33" y="48"/>
                    <a:pt x="34" y="48"/>
                  </a:cubicBezTo>
                  <a:cubicBezTo>
                    <a:pt x="34" y="48"/>
                    <a:pt x="34" y="48"/>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49"/>
                    <a:pt x="34" y="49"/>
                  </a:cubicBezTo>
                  <a:cubicBezTo>
                    <a:pt x="34" y="49"/>
                    <a:pt x="34" y="50"/>
                    <a:pt x="34" y="50"/>
                  </a:cubicBezTo>
                  <a:cubicBezTo>
                    <a:pt x="34" y="50"/>
                    <a:pt x="34" y="50"/>
                    <a:pt x="34" y="50"/>
                  </a:cubicBezTo>
                  <a:cubicBezTo>
                    <a:pt x="34" y="50"/>
                    <a:pt x="35" y="50"/>
                    <a:pt x="35" y="50"/>
                  </a:cubicBezTo>
                  <a:cubicBezTo>
                    <a:pt x="35" y="50"/>
                    <a:pt x="35" y="50"/>
                    <a:pt x="35" y="50"/>
                  </a:cubicBezTo>
                  <a:cubicBezTo>
                    <a:pt x="35" y="50"/>
                    <a:pt x="35" y="50"/>
                    <a:pt x="35" y="50"/>
                  </a:cubicBezTo>
                  <a:cubicBezTo>
                    <a:pt x="35" y="50"/>
                    <a:pt x="35" y="51"/>
                    <a:pt x="35" y="51"/>
                  </a:cubicBezTo>
                  <a:cubicBezTo>
                    <a:pt x="35" y="51"/>
                    <a:pt x="35" y="51"/>
                    <a:pt x="35" y="51"/>
                  </a:cubicBezTo>
                  <a:cubicBezTo>
                    <a:pt x="35" y="51"/>
                    <a:pt x="35" y="51"/>
                    <a:pt x="35" y="51"/>
                  </a:cubicBezTo>
                  <a:cubicBezTo>
                    <a:pt x="35" y="51"/>
                    <a:pt x="36" y="51"/>
                    <a:pt x="36" y="51"/>
                  </a:cubicBezTo>
                  <a:cubicBezTo>
                    <a:pt x="36" y="51"/>
                    <a:pt x="36" y="51"/>
                    <a:pt x="36" y="51"/>
                  </a:cubicBezTo>
                  <a:cubicBezTo>
                    <a:pt x="36" y="51"/>
                    <a:pt x="36" y="51"/>
                    <a:pt x="36" y="51"/>
                  </a:cubicBezTo>
                  <a:cubicBezTo>
                    <a:pt x="36" y="51"/>
                    <a:pt x="36" y="52"/>
                    <a:pt x="36" y="52"/>
                  </a:cubicBezTo>
                  <a:cubicBezTo>
                    <a:pt x="36" y="52"/>
                    <a:pt x="36" y="52"/>
                    <a:pt x="36" y="52"/>
                  </a:cubicBezTo>
                  <a:cubicBezTo>
                    <a:pt x="36" y="52"/>
                    <a:pt x="36" y="52"/>
                    <a:pt x="36" y="52"/>
                  </a:cubicBezTo>
                  <a:cubicBezTo>
                    <a:pt x="36" y="52"/>
                    <a:pt x="36" y="52"/>
                    <a:pt x="36" y="52"/>
                  </a:cubicBezTo>
                  <a:cubicBezTo>
                    <a:pt x="36" y="52"/>
                    <a:pt x="36" y="52"/>
                    <a:pt x="36" y="52"/>
                  </a:cubicBezTo>
                  <a:cubicBezTo>
                    <a:pt x="36" y="52"/>
                    <a:pt x="37" y="52"/>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3"/>
                  </a:cubicBezTo>
                  <a:cubicBezTo>
                    <a:pt x="37" y="53"/>
                    <a:pt x="37" y="53"/>
                    <a:pt x="37" y="54"/>
                  </a:cubicBezTo>
                  <a:cubicBezTo>
                    <a:pt x="37" y="54"/>
                    <a:pt x="38" y="54"/>
                    <a:pt x="38" y="54"/>
                  </a:cubicBezTo>
                  <a:cubicBezTo>
                    <a:pt x="38" y="54"/>
                    <a:pt x="38" y="54"/>
                    <a:pt x="38" y="54"/>
                  </a:cubicBezTo>
                  <a:cubicBezTo>
                    <a:pt x="38" y="54"/>
                    <a:pt x="38" y="54"/>
                    <a:pt x="38" y="54"/>
                  </a:cubicBezTo>
                  <a:cubicBezTo>
                    <a:pt x="38" y="54"/>
                    <a:pt x="38" y="54"/>
                    <a:pt x="38" y="54"/>
                  </a:cubicBezTo>
                  <a:cubicBezTo>
                    <a:pt x="38" y="54"/>
                    <a:pt x="38" y="55"/>
                    <a:pt x="38" y="55"/>
                  </a:cubicBezTo>
                  <a:cubicBezTo>
                    <a:pt x="38" y="55"/>
                    <a:pt x="38" y="55"/>
                    <a:pt x="38" y="55"/>
                  </a:cubicBezTo>
                  <a:cubicBezTo>
                    <a:pt x="39" y="55"/>
                    <a:pt x="39" y="55"/>
                    <a:pt x="39" y="55"/>
                  </a:cubicBezTo>
                  <a:cubicBezTo>
                    <a:pt x="39" y="55"/>
                    <a:pt x="39" y="55"/>
                    <a:pt x="39" y="56"/>
                  </a:cubicBezTo>
                  <a:cubicBezTo>
                    <a:pt x="39" y="56"/>
                    <a:pt x="39" y="56"/>
                    <a:pt x="40" y="56"/>
                  </a:cubicBezTo>
                  <a:cubicBezTo>
                    <a:pt x="40" y="56"/>
                    <a:pt x="40" y="56"/>
                    <a:pt x="40" y="56"/>
                  </a:cubicBezTo>
                  <a:cubicBezTo>
                    <a:pt x="40" y="56"/>
                    <a:pt x="40" y="56"/>
                    <a:pt x="40" y="57"/>
                  </a:cubicBezTo>
                  <a:cubicBezTo>
                    <a:pt x="40" y="57"/>
                    <a:pt x="40" y="57"/>
                    <a:pt x="40" y="57"/>
                  </a:cubicBezTo>
                  <a:cubicBezTo>
                    <a:pt x="41" y="57"/>
                    <a:pt x="42" y="58"/>
                    <a:pt x="42" y="59"/>
                  </a:cubicBezTo>
                  <a:cubicBezTo>
                    <a:pt x="43" y="60"/>
                    <a:pt x="44" y="60"/>
                    <a:pt x="44" y="61"/>
                  </a:cubicBezTo>
                  <a:cubicBezTo>
                    <a:pt x="45" y="62"/>
                    <a:pt x="46" y="62"/>
                    <a:pt x="47" y="63"/>
                  </a:cubicBezTo>
                  <a:cubicBezTo>
                    <a:pt x="47" y="64"/>
                    <a:pt x="48" y="64"/>
                    <a:pt x="48" y="65"/>
                  </a:cubicBezTo>
                  <a:cubicBezTo>
                    <a:pt x="48" y="65"/>
                    <a:pt x="49" y="65"/>
                    <a:pt x="49" y="65"/>
                  </a:cubicBezTo>
                  <a:cubicBezTo>
                    <a:pt x="49" y="65"/>
                    <a:pt x="49" y="65"/>
                    <a:pt x="49" y="66"/>
                  </a:cubicBezTo>
                  <a:cubicBezTo>
                    <a:pt x="49" y="66"/>
                    <a:pt x="49" y="66"/>
                    <a:pt x="49" y="66"/>
                  </a:cubicBezTo>
                  <a:cubicBezTo>
                    <a:pt x="49" y="66"/>
                    <a:pt x="50" y="66"/>
                    <a:pt x="50" y="66"/>
                  </a:cubicBezTo>
                  <a:cubicBezTo>
                    <a:pt x="50" y="66"/>
                    <a:pt x="50" y="66"/>
                    <a:pt x="50" y="66"/>
                  </a:cubicBezTo>
                  <a:cubicBezTo>
                    <a:pt x="50" y="66"/>
                    <a:pt x="50" y="66"/>
                    <a:pt x="50" y="66"/>
                  </a:cubicBezTo>
                  <a:cubicBezTo>
                    <a:pt x="50" y="66"/>
                    <a:pt x="50" y="66"/>
                    <a:pt x="50" y="66"/>
                  </a:cubicBezTo>
                  <a:cubicBezTo>
                    <a:pt x="50" y="67"/>
                    <a:pt x="51" y="67"/>
                    <a:pt x="51" y="67"/>
                  </a:cubicBezTo>
                  <a:cubicBezTo>
                    <a:pt x="51" y="67"/>
                    <a:pt x="51" y="67"/>
                    <a:pt x="51" y="67"/>
                  </a:cubicBezTo>
                  <a:cubicBezTo>
                    <a:pt x="51" y="67"/>
                    <a:pt x="51" y="67"/>
                    <a:pt x="51" y="67"/>
                  </a:cubicBezTo>
                  <a:cubicBezTo>
                    <a:pt x="51" y="67"/>
                    <a:pt x="51" y="67"/>
                    <a:pt x="51" y="67"/>
                  </a:cubicBezTo>
                  <a:cubicBezTo>
                    <a:pt x="51" y="67"/>
                    <a:pt x="51" y="68"/>
                    <a:pt x="52" y="68"/>
                  </a:cubicBezTo>
                  <a:cubicBezTo>
                    <a:pt x="52" y="68"/>
                    <a:pt x="52" y="68"/>
                    <a:pt x="52" y="68"/>
                  </a:cubicBezTo>
                  <a:cubicBezTo>
                    <a:pt x="52" y="68"/>
                    <a:pt x="52" y="68"/>
                    <a:pt x="52" y="68"/>
                  </a:cubicBezTo>
                  <a:cubicBezTo>
                    <a:pt x="52" y="68"/>
                    <a:pt x="52" y="68"/>
                    <a:pt x="52" y="68"/>
                  </a:cubicBezTo>
                  <a:cubicBezTo>
                    <a:pt x="52" y="68"/>
                    <a:pt x="52" y="68"/>
                    <a:pt x="52" y="68"/>
                  </a:cubicBezTo>
                  <a:cubicBezTo>
                    <a:pt x="52" y="68"/>
                    <a:pt x="52" y="68"/>
                    <a:pt x="53" y="68"/>
                  </a:cubicBezTo>
                  <a:cubicBezTo>
                    <a:pt x="53" y="68"/>
                    <a:pt x="53" y="68"/>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3" y="69"/>
                    <a:pt x="53" y="69"/>
                    <a:pt x="53" y="69"/>
                  </a:cubicBezTo>
                  <a:cubicBezTo>
                    <a:pt x="54" y="69"/>
                    <a:pt x="54" y="69"/>
                    <a:pt x="54" y="69"/>
                  </a:cubicBezTo>
                  <a:cubicBezTo>
                    <a:pt x="54" y="69"/>
                    <a:pt x="54" y="69"/>
                    <a:pt x="54" y="69"/>
                  </a:cubicBezTo>
                  <a:cubicBezTo>
                    <a:pt x="54" y="69"/>
                    <a:pt x="54" y="69"/>
                    <a:pt x="54" y="69"/>
                  </a:cubicBezTo>
                  <a:cubicBezTo>
                    <a:pt x="54" y="69"/>
                    <a:pt x="54" y="69"/>
                    <a:pt x="54" y="70"/>
                  </a:cubicBezTo>
                  <a:cubicBezTo>
                    <a:pt x="54" y="70"/>
                    <a:pt x="54" y="70"/>
                    <a:pt x="54" y="70"/>
                  </a:cubicBezTo>
                  <a:cubicBezTo>
                    <a:pt x="54" y="70"/>
                    <a:pt x="54" y="70"/>
                    <a:pt x="54" y="70"/>
                  </a:cubicBezTo>
                  <a:cubicBezTo>
                    <a:pt x="54" y="70"/>
                    <a:pt x="55" y="70"/>
                    <a:pt x="55" y="70"/>
                  </a:cubicBezTo>
                  <a:cubicBezTo>
                    <a:pt x="55" y="70"/>
                    <a:pt x="55" y="70"/>
                    <a:pt x="55" y="70"/>
                  </a:cubicBezTo>
                  <a:cubicBezTo>
                    <a:pt x="55" y="70"/>
                    <a:pt x="55" y="70"/>
                    <a:pt x="55" y="70"/>
                  </a:cubicBezTo>
                  <a:cubicBezTo>
                    <a:pt x="55" y="70"/>
                    <a:pt x="55" y="70"/>
                    <a:pt x="55" y="70"/>
                  </a:cubicBezTo>
                  <a:cubicBezTo>
                    <a:pt x="55" y="70"/>
                    <a:pt x="55" y="70"/>
                    <a:pt x="55" y="70"/>
                  </a:cubicBezTo>
                  <a:cubicBezTo>
                    <a:pt x="55" y="70"/>
                    <a:pt x="55" y="70"/>
                    <a:pt x="55" y="71"/>
                  </a:cubicBezTo>
                  <a:cubicBezTo>
                    <a:pt x="55" y="71"/>
                    <a:pt x="55" y="71"/>
                    <a:pt x="55"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6" y="71"/>
                    <a:pt x="56" y="71"/>
                    <a:pt x="56" y="71"/>
                  </a:cubicBezTo>
                  <a:cubicBezTo>
                    <a:pt x="57" y="71"/>
                    <a:pt x="57" y="71"/>
                    <a:pt x="57" y="72"/>
                  </a:cubicBezTo>
                  <a:cubicBezTo>
                    <a:pt x="57" y="72"/>
                    <a:pt x="57" y="72"/>
                    <a:pt x="57" y="72"/>
                  </a:cubicBezTo>
                  <a:cubicBezTo>
                    <a:pt x="57" y="72"/>
                    <a:pt x="57" y="72"/>
                    <a:pt x="57" y="72"/>
                  </a:cubicBezTo>
                  <a:cubicBezTo>
                    <a:pt x="57" y="72"/>
                    <a:pt x="57" y="72"/>
                    <a:pt x="57" y="72"/>
                  </a:cubicBezTo>
                  <a:cubicBezTo>
                    <a:pt x="57" y="72"/>
                    <a:pt x="57" y="72"/>
                    <a:pt x="57" y="72"/>
                  </a:cubicBezTo>
                  <a:cubicBezTo>
                    <a:pt x="57" y="72"/>
                    <a:pt x="57" y="72"/>
                    <a:pt x="58" y="72"/>
                  </a:cubicBezTo>
                  <a:cubicBezTo>
                    <a:pt x="58" y="72"/>
                    <a:pt x="58" y="72"/>
                    <a:pt x="58" y="72"/>
                  </a:cubicBezTo>
                  <a:cubicBezTo>
                    <a:pt x="58" y="72"/>
                    <a:pt x="58" y="72"/>
                    <a:pt x="58" y="72"/>
                  </a:cubicBezTo>
                  <a:cubicBezTo>
                    <a:pt x="58" y="72"/>
                    <a:pt x="58" y="72"/>
                    <a:pt x="58" y="72"/>
                  </a:cubicBezTo>
                  <a:cubicBezTo>
                    <a:pt x="58" y="72"/>
                    <a:pt x="58" y="72"/>
                    <a:pt x="58" y="72"/>
                  </a:cubicBezTo>
                  <a:cubicBezTo>
                    <a:pt x="58" y="72"/>
                    <a:pt x="58" y="72"/>
                    <a:pt x="58" y="72"/>
                  </a:cubicBezTo>
                  <a:cubicBezTo>
                    <a:pt x="58" y="72"/>
                    <a:pt x="58" y="73"/>
                    <a:pt x="58" y="73"/>
                  </a:cubicBezTo>
                  <a:cubicBezTo>
                    <a:pt x="58" y="73"/>
                    <a:pt x="58"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3"/>
                    <a:pt x="59" y="73"/>
                  </a:cubicBezTo>
                  <a:cubicBezTo>
                    <a:pt x="59" y="73"/>
                    <a:pt x="59"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0" y="74"/>
                    <a:pt x="60" y="74"/>
                  </a:cubicBezTo>
                  <a:cubicBezTo>
                    <a:pt x="60" y="74"/>
                    <a:pt x="61" y="74"/>
                    <a:pt x="61" y="74"/>
                  </a:cubicBezTo>
                  <a:cubicBezTo>
                    <a:pt x="61" y="74"/>
                    <a:pt x="61" y="74"/>
                    <a:pt x="61" y="74"/>
                  </a:cubicBezTo>
                  <a:cubicBezTo>
                    <a:pt x="61" y="74"/>
                    <a:pt x="61" y="74"/>
                    <a:pt x="61" y="74"/>
                  </a:cubicBezTo>
                  <a:cubicBezTo>
                    <a:pt x="61" y="74"/>
                    <a:pt x="61" y="75"/>
                    <a:pt x="61" y="75"/>
                  </a:cubicBezTo>
                  <a:cubicBezTo>
                    <a:pt x="61" y="75"/>
                    <a:pt x="61" y="75"/>
                    <a:pt x="61" y="75"/>
                  </a:cubicBezTo>
                  <a:cubicBezTo>
                    <a:pt x="61" y="75"/>
                    <a:pt x="61" y="75"/>
                    <a:pt x="61" y="75"/>
                  </a:cubicBezTo>
                  <a:cubicBezTo>
                    <a:pt x="61" y="75"/>
                    <a:pt x="61"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2" y="75"/>
                    <a:pt x="62" y="75"/>
                    <a:pt x="62" y="75"/>
                  </a:cubicBezTo>
                  <a:cubicBezTo>
                    <a:pt x="63" y="75"/>
                    <a:pt x="63" y="75"/>
                    <a:pt x="63" y="75"/>
                  </a:cubicBezTo>
                  <a:cubicBezTo>
                    <a:pt x="63" y="75"/>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3" y="76"/>
                    <a:pt x="63" y="76"/>
                    <a:pt x="63" y="76"/>
                  </a:cubicBezTo>
                  <a:cubicBezTo>
                    <a:pt x="64" y="76"/>
                    <a:pt x="64" y="76"/>
                    <a:pt x="64" y="76"/>
                  </a:cubicBezTo>
                  <a:cubicBezTo>
                    <a:pt x="64" y="76"/>
                    <a:pt x="64" y="76"/>
                    <a:pt x="64" y="76"/>
                  </a:cubicBezTo>
                  <a:cubicBezTo>
                    <a:pt x="64" y="76"/>
                    <a:pt x="64" y="76"/>
                    <a:pt x="64" y="76"/>
                  </a:cubicBezTo>
                  <a:cubicBezTo>
                    <a:pt x="64" y="76"/>
                    <a:pt x="64" y="76"/>
                    <a:pt x="64" y="76"/>
                  </a:cubicBezTo>
                  <a:cubicBezTo>
                    <a:pt x="64" y="76"/>
                    <a:pt x="64" y="77"/>
                    <a:pt x="64" y="77"/>
                  </a:cubicBezTo>
                  <a:cubicBezTo>
                    <a:pt x="64" y="77"/>
                    <a:pt x="65" y="77"/>
                    <a:pt x="65" y="77"/>
                  </a:cubicBezTo>
                  <a:cubicBezTo>
                    <a:pt x="65" y="77"/>
                    <a:pt x="65" y="77"/>
                    <a:pt x="65" y="77"/>
                  </a:cubicBezTo>
                  <a:cubicBezTo>
                    <a:pt x="65" y="77"/>
                    <a:pt x="65" y="77"/>
                    <a:pt x="65" y="77"/>
                  </a:cubicBezTo>
                  <a:cubicBezTo>
                    <a:pt x="65" y="77"/>
                    <a:pt x="65" y="77"/>
                    <a:pt x="65" y="77"/>
                  </a:cubicBezTo>
                  <a:cubicBezTo>
                    <a:pt x="65" y="77"/>
                    <a:pt x="65" y="77"/>
                    <a:pt x="65" y="77"/>
                  </a:cubicBezTo>
                  <a:cubicBezTo>
                    <a:pt x="65" y="77"/>
                    <a:pt x="66" y="77"/>
                    <a:pt x="66" y="77"/>
                  </a:cubicBezTo>
                  <a:cubicBezTo>
                    <a:pt x="66" y="77"/>
                    <a:pt x="66" y="77"/>
                    <a:pt x="66" y="77"/>
                  </a:cubicBezTo>
                  <a:cubicBezTo>
                    <a:pt x="66" y="77"/>
                    <a:pt x="66" y="77"/>
                    <a:pt x="66" y="78"/>
                  </a:cubicBezTo>
                  <a:cubicBezTo>
                    <a:pt x="66" y="78"/>
                    <a:pt x="66" y="78"/>
                    <a:pt x="66" y="78"/>
                  </a:cubicBezTo>
                  <a:cubicBezTo>
                    <a:pt x="66" y="78"/>
                    <a:pt x="66" y="78"/>
                    <a:pt x="66" y="78"/>
                  </a:cubicBezTo>
                  <a:cubicBezTo>
                    <a:pt x="66" y="78"/>
                    <a:pt x="66" y="78"/>
                    <a:pt x="66" y="78"/>
                  </a:cubicBezTo>
                  <a:cubicBezTo>
                    <a:pt x="66" y="78"/>
                    <a:pt x="66" y="78"/>
                    <a:pt x="66" y="78"/>
                  </a:cubicBezTo>
                  <a:cubicBezTo>
                    <a:pt x="66" y="78"/>
                    <a:pt x="66" y="78"/>
                    <a:pt x="66" y="78"/>
                  </a:cubicBezTo>
                  <a:cubicBezTo>
                    <a:pt x="66"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7" y="78"/>
                    <a:pt x="67" y="78"/>
                  </a:cubicBezTo>
                  <a:cubicBezTo>
                    <a:pt x="67" y="78"/>
                    <a:pt x="68" y="78"/>
                    <a:pt x="68" y="78"/>
                  </a:cubicBezTo>
                  <a:cubicBezTo>
                    <a:pt x="68" y="78"/>
                    <a:pt x="68" y="78"/>
                    <a:pt x="68" y="78"/>
                  </a:cubicBezTo>
                  <a:cubicBezTo>
                    <a:pt x="68" y="78"/>
                    <a:pt x="68" y="78"/>
                    <a:pt x="68" y="78"/>
                  </a:cubicBezTo>
                  <a:cubicBezTo>
                    <a:pt x="68" y="78"/>
                    <a:pt x="68" y="78"/>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8" y="79"/>
                    <a:pt x="68" y="79"/>
                    <a:pt x="68" y="79"/>
                  </a:cubicBezTo>
                  <a:cubicBezTo>
                    <a:pt x="69" y="79"/>
                    <a:pt x="69" y="79"/>
                    <a:pt x="69" y="79"/>
                  </a:cubicBezTo>
                  <a:cubicBezTo>
                    <a:pt x="69" y="79"/>
                    <a:pt x="69" y="79"/>
                    <a:pt x="69" y="79"/>
                  </a:cubicBezTo>
                  <a:cubicBezTo>
                    <a:pt x="69" y="79"/>
                    <a:pt x="69" y="79"/>
                    <a:pt x="69" y="79"/>
                  </a:cubicBezTo>
                  <a:cubicBezTo>
                    <a:pt x="69" y="79"/>
                    <a:pt x="69" y="79"/>
                    <a:pt x="69" y="79"/>
                  </a:cubicBezTo>
                  <a:cubicBezTo>
                    <a:pt x="70" y="79"/>
                    <a:pt x="70" y="80"/>
                    <a:pt x="70" y="80"/>
                  </a:cubicBezTo>
                  <a:cubicBezTo>
                    <a:pt x="70" y="80"/>
                    <a:pt x="70" y="80"/>
                    <a:pt x="70" y="80"/>
                  </a:cubicBezTo>
                  <a:cubicBezTo>
                    <a:pt x="70"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1" y="80"/>
                    <a:pt x="71" y="80"/>
                  </a:cubicBezTo>
                  <a:cubicBezTo>
                    <a:pt x="71" y="80"/>
                    <a:pt x="72" y="80"/>
                    <a:pt x="72" y="80"/>
                  </a:cubicBezTo>
                  <a:cubicBezTo>
                    <a:pt x="72" y="80"/>
                    <a:pt x="72" y="80"/>
                    <a:pt x="72" y="81"/>
                  </a:cubicBezTo>
                  <a:cubicBezTo>
                    <a:pt x="72" y="81"/>
                    <a:pt x="72" y="81"/>
                    <a:pt x="72" y="81"/>
                  </a:cubicBezTo>
                  <a:cubicBezTo>
                    <a:pt x="72" y="81"/>
                    <a:pt x="72" y="81"/>
                    <a:pt x="72" y="81"/>
                  </a:cubicBezTo>
                  <a:cubicBezTo>
                    <a:pt x="72" y="81"/>
                    <a:pt x="72" y="81"/>
                    <a:pt x="72" y="81"/>
                  </a:cubicBezTo>
                  <a:cubicBezTo>
                    <a:pt x="72" y="81"/>
                    <a:pt x="72" y="81"/>
                    <a:pt x="72" y="81"/>
                  </a:cubicBezTo>
                  <a:cubicBezTo>
                    <a:pt x="72"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3" y="81"/>
                    <a:pt x="73" y="81"/>
                    <a:pt x="73" y="81"/>
                  </a:cubicBezTo>
                  <a:cubicBezTo>
                    <a:pt x="74" y="81"/>
                    <a:pt x="74" y="81"/>
                    <a:pt x="74" y="81"/>
                  </a:cubicBezTo>
                  <a:cubicBezTo>
                    <a:pt x="74" y="81"/>
                    <a:pt x="74" y="81"/>
                    <a:pt x="74" y="81"/>
                  </a:cubicBezTo>
                  <a:cubicBezTo>
                    <a:pt x="74" y="81"/>
                    <a:pt x="74" y="81"/>
                    <a:pt x="74" y="81"/>
                  </a:cubicBezTo>
                  <a:cubicBezTo>
                    <a:pt x="74" y="81"/>
                    <a:pt x="74" y="81"/>
                    <a:pt x="74" y="81"/>
                  </a:cubicBezTo>
                  <a:cubicBezTo>
                    <a:pt x="74" y="81"/>
                    <a:pt x="74" y="81"/>
                    <a:pt x="74" y="81"/>
                  </a:cubicBezTo>
                  <a:cubicBezTo>
                    <a:pt x="74" y="81"/>
                    <a:pt x="74" y="82"/>
                    <a:pt x="74" y="82"/>
                  </a:cubicBezTo>
                  <a:cubicBezTo>
                    <a:pt x="74" y="82"/>
                    <a:pt x="74" y="82"/>
                    <a:pt x="74" y="82"/>
                  </a:cubicBezTo>
                  <a:cubicBezTo>
                    <a:pt x="74" y="82"/>
                    <a:pt x="74" y="82"/>
                    <a:pt x="74" y="82"/>
                  </a:cubicBezTo>
                  <a:cubicBezTo>
                    <a:pt x="75" y="82"/>
                    <a:pt x="76" y="82"/>
                    <a:pt x="76" y="82"/>
                  </a:cubicBezTo>
                  <a:cubicBezTo>
                    <a:pt x="76" y="82"/>
                    <a:pt x="76" y="82"/>
                    <a:pt x="76" y="82"/>
                  </a:cubicBezTo>
                  <a:cubicBezTo>
                    <a:pt x="76" y="82"/>
                    <a:pt x="76" y="82"/>
                    <a:pt x="76" y="82"/>
                  </a:cubicBezTo>
                  <a:cubicBezTo>
                    <a:pt x="77" y="82"/>
                    <a:pt x="77" y="82"/>
                    <a:pt x="77" y="81"/>
                  </a:cubicBezTo>
                  <a:cubicBezTo>
                    <a:pt x="77" y="81"/>
                    <a:pt x="77" y="81"/>
                    <a:pt x="77" y="81"/>
                  </a:cubicBezTo>
                  <a:cubicBezTo>
                    <a:pt x="77" y="81"/>
                    <a:pt x="78" y="81"/>
                    <a:pt x="78" y="81"/>
                  </a:cubicBezTo>
                  <a:cubicBezTo>
                    <a:pt x="78" y="81"/>
                    <a:pt x="78" y="81"/>
                    <a:pt x="78" y="81"/>
                  </a:cubicBezTo>
                  <a:cubicBezTo>
                    <a:pt x="78" y="81"/>
                    <a:pt x="78" y="81"/>
                    <a:pt x="78" y="81"/>
                  </a:cubicBezTo>
                  <a:cubicBezTo>
                    <a:pt x="78" y="81"/>
                    <a:pt x="78" y="81"/>
                    <a:pt x="78" y="81"/>
                  </a:cubicBezTo>
                  <a:cubicBezTo>
                    <a:pt x="78" y="81"/>
                    <a:pt x="78" y="81"/>
                    <a:pt x="78" y="81"/>
                  </a:cubicBezTo>
                  <a:cubicBezTo>
                    <a:pt x="79" y="80"/>
                    <a:pt x="79" y="80"/>
                    <a:pt x="79" y="80"/>
                  </a:cubicBezTo>
                  <a:cubicBezTo>
                    <a:pt x="79" y="80"/>
                    <a:pt x="79" y="80"/>
                    <a:pt x="79" y="80"/>
                  </a:cubicBezTo>
                  <a:cubicBezTo>
                    <a:pt x="79" y="80"/>
                    <a:pt x="79" y="80"/>
                    <a:pt x="79" y="80"/>
                  </a:cubicBezTo>
                  <a:cubicBezTo>
                    <a:pt x="79" y="80"/>
                    <a:pt x="79" y="80"/>
                    <a:pt x="79" y="80"/>
                  </a:cubicBezTo>
                  <a:cubicBezTo>
                    <a:pt x="79" y="80"/>
                    <a:pt x="79" y="80"/>
                    <a:pt x="79" y="80"/>
                  </a:cubicBezTo>
                  <a:cubicBezTo>
                    <a:pt x="79" y="80"/>
                    <a:pt x="80" y="80"/>
                    <a:pt x="80" y="80"/>
                  </a:cubicBezTo>
                  <a:cubicBezTo>
                    <a:pt x="80" y="80"/>
                    <a:pt x="80" y="80"/>
                    <a:pt x="80" y="80"/>
                  </a:cubicBezTo>
                  <a:cubicBezTo>
                    <a:pt x="80" y="80"/>
                    <a:pt x="80" y="80"/>
                    <a:pt x="80" y="80"/>
                  </a:cubicBezTo>
                  <a:cubicBezTo>
                    <a:pt x="80" y="79"/>
                    <a:pt x="80" y="79"/>
                    <a:pt x="80" y="79"/>
                  </a:cubicBezTo>
                  <a:cubicBezTo>
                    <a:pt x="80" y="79"/>
                    <a:pt x="80" y="79"/>
                    <a:pt x="80" y="79"/>
                  </a:cubicBezTo>
                  <a:cubicBezTo>
                    <a:pt x="80" y="79"/>
                    <a:pt x="80" y="79"/>
                    <a:pt x="80" y="79"/>
                  </a:cubicBezTo>
                  <a:cubicBezTo>
                    <a:pt x="80" y="79"/>
                    <a:pt x="80" y="79"/>
                    <a:pt x="80" y="79"/>
                  </a:cubicBezTo>
                  <a:cubicBezTo>
                    <a:pt x="80" y="79"/>
                    <a:pt x="80" y="79"/>
                    <a:pt x="80" y="79"/>
                  </a:cubicBezTo>
                  <a:cubicBezTo>
                    <a:pt x="81" y="79"/>
                    <a:pt x="81" y="79"/>
                    <a:pt x="81" y="79"/>
                  </a:cubicBezTo>
                  <a:cubicBezTo>
                    <a:pt x="81" y="79"/>
                    <a:pt x="81" y="79"/>
                    <a:pt x="81" y="79"/>
                  </a:cubicBezTo>
                  <a:cubicBezTo>
                    <a:pt x="81" y="79"/>
                    <a:pt x="81" y="79"/>
                    <a:pt x="81" y="79"/>
                  </a:cubicBezTo>
                  <a:cubicBezTo>
                    <a:pt x="81" y="79"/>
                    <a:pt x="81" y="79"/>
                    <a:pt x="81" y="79"/>
                  </a:cubicBezTo>
                  <a:cubicBezTo>
                    <a:pt x="81" y="79"/>
                    <a:pt x="81" y="79"/>
                    <a:pt x="81" y="79"/>
                  </a:cubicBezTo>
                  <a:cubicBezTo>
                    <a:pt x="81" y="79"/>
                    <a:pt x="81" y="78"/>
                    <a:pt x="81" y="78"/>
                  </a:cubicBezTo>
                  <a:cubicBezTo>
                    <a:pt x="81" y="78"/>
                    <a:pt x="81" y="78"/>
                    <a:pt x="81" y="78"/>
                  </a:cubicBezTo>
                  <a:cubicBezTo>
                    <a:pt x="81"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2" y="78"/>
                    <a:pt x="82" y="78"/>
                  </a:cubicBezTo>
                  <a:cubicBezTo>
                    <a:pt x="82" y="78"/>
                    <a:pt x="83" y="78"/>
                    <a:pt x="83" y="78"/>
                  </a:cubicBezTo>
                  <a:cubicBezTo>
                    <a:pt x="83" y="78"/>
                    <a:pt x="83" y="78"/>
                    <a:pt x="83" y="78"/>
                  </a:cubicBezTo>
                  <a:cubicBezTo>
                    <a:pt x="83" y="77"/>
                    <a:pt x="83" y="77"/>
                    <a:pt x="83" y="77"/>
                  </a:cubicBezTo>
                  <a:cubicBezTo>
                    <a:pt x="83" y="77"/>
                    <a:pt x="83" y="77"/>
                    <a:pt x="83" y="77"/>
                  </a:cubicBezTo>
                  <a:cubicBezTo>
                    <a:pt x="83" y="77"/>
                    <a:pt x="83" y="77"/>
                    <a:pt x="83" y="77"/>
                  </a:cubicBezTo>
                  <a:cubicBezTo>
                    <a:pt x="83" y="77"/>
                    <a:pt x="83" y="77"/>
                    <a:pt x="83" y="77"/>
                  </a:cubicBezTo>
                  <a:cubicBezTo>
                    <a:pt x="83" y="77"/>
                    <a:pt x="83" y="77"/>
                    <a:pt x="83" y="77"/>
                  </a:cubicBezTo>
                  <a:cubicBezTo>
                    <a:pt x="83" y="77"/>
                    <a:pt x="84" y="77"/>
                    <a:pt x="84" y="77"/>
                  </a:cubicBezTo>
                  <a:cubicBezTo>
                    <a:pt x="84" y="77"/>
                    <a:pt x="84" y="77"/>
                    <a:pt x="84" y="77"/>
                  </a:cubicBezTo>
                  <a:cubicBezTo>
                    <a:pt x="84" y="77"/>
                    <a:pt x="84" y="77"/>
                    <a:pt x="84" y="77"/>
                  </a:cubicBezTo>
                  <a:cubicBezTo>
                    <a:pt x="84" y="77"/>
                    <a:pt x="84" y="77"/>
                    <a:pt x="84" y="76"/>
                  </a:cubicBezTo>
                  <a:cubicBezTo>
                    <a:pt x="84" y="76"/>
                    <a:pt x="84" y="76"/>
                    <a:pt x="84" y="76"/>
                  </a:cubicBezTo>
                  <a:cubicBezTo>
                    <a:pt x="84" y="76"/>
                    <a:pt x="84" y="76"/>
                    <a:pt x="84" y="76"/>
                  </a:cubicBezTo>
                  <a:cubicBezTo>
                    <a:pt x="84" y="76"/>
                    <a:pt x="84" y="76"/>
                    <a:pt x="84" y="76"/>
                  </a:cubicBezTo>
                  <a:cubicBezTo>
                    <a:pt x="84" y="76"/>
                    <a:pt x="85" y="76"/>
                    <a:pt x="85" y="76"/>
                  </a:cubicBezTo>
                  <a:cubicBezTo>
                    <a:pt x="85" y="76"/>
                    <a:pt x="85" y="76"/>
                    <a:pt x="85" y="76"/>
                  </a:cubicBezTo>
                  <a:cubicBezTo>
                    <a:pt x="85" y="76"/>
                    <a:pt x="85" y="76"/>
                    <a:pt x="85" y="76"/>
                  </a:cubicBezTo>
                  <a:cubicBezTo>
                    <a:pt x="85" y="76"/>
                    <a:pt x="85" y="76"/>
                    <a:pt x="85" y="76"/>
                  </a:cubicBezTo>
                  <a:cubicBezTo>
                    <a:pt x="85" y="76"/>
                    <a:pt x="85" y="76"/>
                    <a:pt x="85" y="76"/>
                  </a:cubicBezTo>
                  <a:cubicBezTo>
                    <a:pt x="85" y="76"/>
                    <a:pt x="85" y="76"/>
                    <a:pt x="85" y="76"/>
                  </a:cubicBezTo>
                  <a:cubicBezTo>
                    <a:pt x="85" y="75"/>
                    <a:pt x="86" y="75"/>
                    <a:pt x="86" y="75"/>
                  </a:cubicBezTo>
                  <a:cubicBezTo>
                    <a:pt x="86" y="75"/>
                    <a:pt x="86" y="75"/>
                    <a:pt x="86" y="75"/>
                  </a:cubicBezTo>
                  <a:cubicBezTo>
                    <a:pt x="86" y="75"/>
                    <a:pt x="86" y="75"/>
                    <a:pt x="86" y="75"/>
                  </a:cubicBezTo>
                  <a:cubicBezTo>
                    <a:pt x="86" y="75"/>
                    <a:pt x="86" y="75"/>
                    <a:pt x="86" y="75"/>
                  </a:cubicBezTo>
                  <a:cubicBezTo>
                    <a:pt x="86" y="75"/>
                    <a:pt x="86" y="75"/>
                    <a:pt x="86" y="75"/>
                  </a:cubicBezTo>
                  <a:cubicBezTo>
                    <a:pt x="86" y="75"/>
                    <a:pt x="86" y="75"/>
                    <a:pt x="86" y="75"/>
                  </a:cubicBezTo>
                  <a:cubicBezTo>
                    <a:pt x="86" y="75"/>
                    <a:pt x="86" y="75"/>
                    <a:pt x="87" y="75"/>
                  </a:cubicBezTo>
                  <a:cubicBezTo>
                    <a:pt x="87" y="75"/>
                    <a:pt x="87" y="75"/>
                    <a:pt x="87" y="75"/>
                  </a:cubicBezTo>
                  <a:cubicBezTo>
                    <a:pt x="87" y="74"/>
                    <a:pt x="87" y="74"/>
                    <a:pt x="87" y="74"/>
                  </a:cubicBezTo>
                  <a:cubicBezTo>
                    <a:pt x="87" y="74"/>
                    <a:pt x="87" y="73"/>
                    <a:pt x="87" y="73"/>
                  </a:cubicBezTo>
                  <a:cubicBezTo>
                    <a:pt x="87" y="73"/>
                    <a:pt x="87" y="73"/>
                    <a:pt x="87" y="73"/>
                  </a:cubicBezTo>
                  <a:cubicBezTo>
                    <a:pt x="87" y="73"/>
                    <a:pt x="87" y="73"/>
                    <a:pt x="87" y="72"/>
                  </a:cubicBezTo>
                  <a:cubicBezTo>
                    <a:pt x="87" y="72"/>
                    <a:pt x="87" y="72"/>
                    <a:pt x="87" y="7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2">
                <a:solidFill>
                  <a:prstClr val="black"/>
                </a:solidFill>
              </a:endParaRPr>
            </a:p>
          </p:txBody>
        </p:sp>
        <p:sp>
          <p:nvSpPr>
            <p:cNvPr id="108" name="Freeform 14"/>
            <p:cNvSpPr>
              <a:spLocks/>
            </p:cNvSpPr>
            <p:nvPr/>
          </p:nvSpPr>
          <p:spPr bwMode="auto">
            <a:xfrm>
              <a:off x="5830888" y="3271838"/>
              <a:ext cx="115887" cy="76200"/>
            </a:xfrm>
            <a:custGeom>
              <a:avLst/>
              <a:gdLst>
                <a:gd name="T0" fmla="*/ 31 w 31"/>
                <a:gd name="T1" fmla="*/ 13 h 20"/>
                <a:gd name="T2" fmla="*/ 30 w 31"/>
                <a:gd name="T3" fmla="*/ 11 h 20"/>
                <a:gd name="T4" fmla="*/ 29 w 31"/>
                <a:gd name="T5" fmla="*/ 11 h 20"/>
                <a:gd name="T6" fmla="*/ 27 w 31"/>
                <a:gd name="T7" fmla="*/ 10 h 20"/>
                <a:gd name="T8" fmla="*/ 26 w 31"/>
                <a:gd name="T9" fmla="*/ 9 h 20"/>
                <a:gd name="T10" fmla="*/ 25 w 31"/>
                <a:gd name="T11" fmla="*/ 9 h 20"/>
                <a:gd name="T12" fmla="*/ 24 w 31"/>
                <a:gd name="T13" fmla="*/ 8 h 20"/>
                <a:gd name="T14" fmla="*/ 23 w 31"/>
                <a:gd name="T15" fmla="*/ 7 h 20"/>
                <a:gd name="T16" fmla="*/ 22 w 31"/>
                <a:gd name="T17" fmla="*/ 7 h 20"/>
                <a:gd name="T18" fmla="*/ 21 w 31"/>
                <a:gd name="T19" fmla="*/ 6 h 20"/>
                <a:gd name="T20" fmla="*/ 21 w 31"/>
                <a:gd name="T21" fmla="*/ 6 h 20"/>
                <a:gd name="T22" fmla="*/ 20 w 31"/>
                <a:gd name="T23" fmla="*/ 6 h 20"/>
                <a:gd name="T24" fmla="*/ 19 w 31"/>
                <a:gd name="T25" fmla="*/ 5 h 20"/>
                <a:gd name="T26" fmla="*/ 18 w 31"/>
                <a:gd name="T27" fmla="*/ 5 h 20"/>
                <a:gd name="T28" fmla="*/ 17 w 31"/>
                <a:gd name="T29" fmla="*/ 4 h 20"/>
                <a:gd name="T30" fmla="*/ 17 w 31"/>
                <a:gd name="T31" fmla="*/ 4 h 20"/>
                <a:gd name="T32" fmla="*/ 16 w 31"/>
                <a:gd name="T33" fmla="*/ 4 h 20"/>
                <a:gd name="T34" fmla="*/ 15 w 31"/>
                <a:gd name="T35" fmla="*/ 3 h 20"/>
                <a:gd name="T36" fmla="*/ 13 w 31"/>
                <a:gd name="T37" fmla="*/ 2 h 20"/>
                <a:gd name="T38" fmla="*/ 12 w 31"/>
                <a:gd name="T39" fmla="*/ 2 h 20"/>
                <a:gd name="T40" fmla="*/ 11 w 31"/>
                <a:gd name="T41" fmla="*/ 2 h 20"/>
                <a:gd name="T42" fmla="*/ 10 w 31"/>
                <a:gd name="T43" fmla="*/ 1 h 20"/>
                <a:gd name="T44" fmla="*/ 8 w 31"/>
                <a:gd name="T45" fmla="*/ 1 h 20"/>
                <a:gd name="T46" fmla="*/ 5 w 31"/>
                <a:gd name="T47" fmla="*/ 1 h 20"/>
                <a:gd name="T48" fmla="*/ 4 w 31"/>
                <a:gd name="T49" fmla="*/ 2 h 20"/>
                <a:gd name="T50" fmla="*/ 3 w 31"/>
                <a:gd name="T51" fmla="*/ 3 h 20"/>
                <a:gd name="T52" fmla="*/ 2 w 31"/>
                <a:gd name="T53" fmla="*/ 3 h 20"/>
                <a:gd name="T54" fmla="*/ 0 w 31"/>
                <a:gd name="T55" fmla="*/ 4 h 20"/>
                <a:gd name="T56" fmla="*/ 0 w 31"/>
                <a:gd name="T57" fmla="*/ 6 h 20"/>
                <a:gd name="T58" fmla="*/ 1 w 31"/>
                <a:gd name="T59" fmla="*/ 8 h 20"/>
                <a:gd name="T60" fmla="*/ 3 w 31"/>
                <a:gd name="T61" fmla="*/ 8 h 20"/>
                <a:gd name="T62" fmla="*/ 3 w 31"/>
                <a:gd name="T63" fmla="*/ 8 h 20"/>
                <a:gd name="T64" fmla="*/ 4 w 31"/>
                <a:gd name="T65" fmla="*/ 9 h 20"/>
                <a:gd name="T66" fmla="*/ 4 w 31"/>
                <a:gd name="T67" fmla="*/ 9 h 20"/>
                <a:gd name="T68" fmla="*/ 5 w 31"/>
                <a:gd name="T69" fmla="*/ 9 h 20"/>
                <a:gd name="T70" fmla="*/ 6 w 31"/>
                <a:gd name="T71" fmla="*/ 10 h 20"/>
                <a:gd name="T72" fmla="*/ 7 w 31"/>
                <a:gd name="T73" fmla="*/ 10 h 20"/>
                <a:gd name="T74" fmla="*/ 7 w 31"/>
                <a:gd name="T75" fmla="*/ 10 h 20"/>
                <a:gd name="T76" fmla="*/ 8 w 31"/>
                <a:gd name="T77" fmla="*/ 11 h 20"/>
                <a:gd name="T78" fmla="*/ 9 w 31"/>
                <a:gd name="T79" fmla="*/ 11 h 20"/>
                <a:gd name="T80" fmla="*/ 10 w 31"/>
                <a:gd name="T81" fmla="*/ 12 h 20"/>
                <a:gd name="T82" fmla="*/ 11 w 31"/>
                <a:gd name="T83" fmla="*/ 12 h 20"/>
                <a:gd name="T84" fmla="*/ 12 w 31"/>
                <a:gd name="T85" fmla="*/ 13 h 20"/>
                <a:gd name="T86" fmla="*/ 12 w 31"/>
                <a:gd name="T87" fmla="*/ 13 h 20"/>
                <a:gd name="T88" fmla="*/ 13 w 31"/>
                <a:gd name="T89" fmla="*/ 14 h 20"/>
                <a:gd name="T90" fmla="*/ 14 w 31"/>
                <a:gd name="T91" fmla="*/ 14 h 20"/>
                <a:gd name="T92" fmla="*/ 15 w 31"/>
                <a:gd name="T93" fmla="*/ 15 h 20"/>
                <a:gd name="T94" fmla="*/ 17 w 31"/>
                <a:gd name="T95" fmla="*/ 16 h 20"/>
                <a:gd name="T96" fmla="*/ 18 w 31"/>
                <a:gd name="T97" fmla="*/ 16 h 20"/>
                <a:gd name="T98" fmla="*/ 19 w 31"/>
                <a:gd name="T99" fmla="*/ 17 h 20"/>
                <a:gd name="T100" fmla="*/ 20 w 31"/>
                <a:gd name="T101" fmla="*/ 18 h 20"/>
                <a:gd name="T102" fmla="*/ 21 w 31"/>
                <a:gd name="T103" fmla="*/ 18 h 20"/>
                <a:gd name="T104" fmla="*/ 22 w 31"/>
                <a:gd name="T105" fmla="*/ 19 h 20"/>
                <a:gd name="T106" fmla="*/ 25 w 31"/>
                <a:gd name="T107" fmla="*/ 20 h 20"/>
                <a:gd name="T108" fmla="*/ 26 w 31"/>
                <a:gd name="T109" fmla="*/ 19 h 20"/>
                <a:gd name="T110" fmla="*/ 29 w 31"/>
                <a:gd name="T111" fmla="*/ 16 h 20"/>
                <a:gd name="T112" fmla="*/ 31 w 31"/>
                <a:gd name="T113" fmla="*/ 15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1" h="20">
                  <a:moveTo>
                    <a:pt x="31" y="13"/>
                  </a:moveTo>
                  <a:cubicBezTo>
                    <a:pt x="31" y="13"/>
                    <a:pt x="31" y="13"/>
                    <a:pt x="31" y="13"/>
                  </a:cubicBezTo>
                  <a:cubicBezTo>
                    <a:pt x="31" y="13"/>
                    <a:pt x="31" y="13"/>
                    <a:pt x="31" y="13"/>
                  </a:cubicBezTo>
                  <a:cubicBezTo>
                    <a:pt x="31" y="13"/>
                    <a:pt x="31" y="13"/>
                    <a:pt x="31" y="13"/>
                  </a:cubicBezTo>
                  <a:cubicBezTo>
                    <a:pt x="31" y="13"/>
                    <a:pt x="31" y="13"/>
                    <a:pt x="31" y="13"/>
                  </a:cubicBezTo>
                  <a:cubicBezTo>
                    <a:pt x="31" y="13"/>
                    <a:pt x="31" y="13"/>
                    <a:pt x="31" y="13"/>
                  </a:cubicBezTo>
                  <a:cubicBezTo>
                    <a:pt x="31" y="13"/>
                    <a:pt x="31" y="13"/>
                    <a:pt x="31" y="13"/>
                  </a:cubicBezTo>
                  <a:cubicBezTo>
                    <a:pt x="31" y="12"/>
                    <a:pt x="31" y="12"/>
                    <a:pt x="31" y="12"/>
                  </a:cubicBezTo>
                  <a:cubicBezTo>
                    <a:pt x="31" y="12"/>
                    <a:pt x="31" y="12"/>
                    <a:pt x="31" y="12"/>
                  </a:cubicBezTo>
                  <a:cubicBezTo>
                    <a:pt x="31" y="12"/>
                    <a:pt x="31" y="12"/>
                    <a:pt x="30" y="12"/>
                  </a:cubicBezTo>
                  <a:cubicBezTo>
                    <a:pt x="30" y="12"/>
                    <a:pt x="30" y="12"/>
                    <a:pt x="30" y="12"/>
                  </a:cubicBezTo>
                  <a:cubicBezTo>
                    <a:pt x="30" y="12"/>
                    <a:pt x="30" y="12"/>
                    <a:pt x="30" y="12"/>
                  </a:cubicBezTo>
                  <a:cubicBezTo>
                    <a:pt x="30" y="12"/>
                    <a:pt x="30" y="12"/>
                    <a:pt x="30" y="11"/>
                  </a:cubicBezTo>
                  <a:cubicBezTo>
                    <a:pt x="30" y="11"/>
                    <a:pt x="30" y="11"/>
                    <a:pt x="30" y="11"/>
                  </a:cubicBezTo>
                  <a:cubicBezTo>
                    <a:pt x="30" y="11"/>
                    <a:pt x="30"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9" y="11"/>
                    <a:pt x="29" y="11"/>
                    <a:pt x="29" y="11"/>
                  </a:cubicBezTo>
                  <a:cubicBezTo>
                    <a:pt x="28" y="11"/>
                    <a:pt x="28" y="11"/>
                    <a:pt x="28" y="11"/>
                  </a:cubicBezTo>
                  <a:cubicBezTo>
                    <a:pt x="28" y="10"/>
                    <a:pt x="28" y="10"/>
                    <a:pt x="28" y="10"/>
                  </a:cubicBezTo>
                  <a:cubicBezTo>
                    <a:pt x="28" y="10"/>
                    <a:pt x="28" y="10"/>
                    <a:pt x="28" y="10"/>
                  </a:cubicBezTo>
                  <a:cubicBezTo>
                    <a:pt x="28" y="10"/>
                    <a:pt x="28" y="10"/>
                    <a:pt x="28" y="10"/>
                  </a:cubicBezTo>
                  <a:cubicBezTo>
                    <a:pt x="28" y="10"/>
                    <a:pt x="27" y="10"/>
                    <a:pt x="27" y="10"/>
                  </a:cubicBezTo>
                  <a:cubicBezTo>
                    <a:pt x="27" y="10"/>
                    <a:pt x="27" y="10"/>
                    <a:pt x="27" y="10"/>
                  </a:cubicBezTo>
                  <a:cubicBezTo>
                    <a:pt x="27" y="10"/>
                    <a:pt x="27" y="10"/>
                    <a:pt x="27" y="10"/>
                  </a:cubicBezTo>
                  <a:cubicBezTo>
                    <a:pt x="27" y="10"/>
                    <a:pt x="27" y="10"/>
                    <a:pt x="27" y="10"/>
                  </a:cubicBezTo>
                  <a:cubicBezTo>
                    <a:pt x="27" y="10"/>
                    <a:pt x="27" y="10"/>
                    <a:pt x="27" y="10"/>
                  </a:cubicBezTo>
                  <a:cubicBezTo>
                    <a:pt x="27" y="10"/>
                    <a:pt x="27" y="10"/>
                    <a:pt x="27" y="9"/>
                  </a:cubicBezTo>
                  <a:cubicBezTo>
                    <a:pt x="27" y="9"/>
                    <a:pt x="27" y="9"/>
                    <a:pt x="27" y="9"/>
                  </a:cubicBezTo>
                  <a:cubicBezTo>
                    <a:pt x="27" y="9"/>
                    <a:pt x="27" y="9"/>
                    <a:pt x="27" y="9"/>
                  </a:cubicBezTo>
                  <a:cubicBezTo>
                    <a:pt x="26" y="9"/>
                    <a:pt x="26" y="9"/>
                    <a:pt x="26" y="9"/>
                  </a:cubicBezTo>
                  <a:cubicBezTo>
                    <a:pt x="26" y="9"/>
                    <a:pt x="26" y="9"/>
                    <a:pt x="26" y="9"/>
                  </a:cubicBezTo>
                  <a:cubicBezTo>
                    <a:pt x="26" y="9"/>
                    <a:pt x="26" y="9"/>
                    <a:pt x="26" y="9"/>
                  </a:cubicBezTo>
                  <a:cubicBezTo>
                    <a:pt x="26" y="9"/>
                    <a:pt x="26" y="9"/>
                    <a:pt x="26" y="9"/>
                  </a:cubicBezTo>
                  <a:cubicBezTo>
                    <a:pt x="26" y="9"/>
                    <a:pt x="26" y="9"/>
                    <a:pt x="26" y="9"/>
                  </a:cubicBezTo>
                  <a:cubicBezTo>
                    <a:pt x="26" y="9"/>
                    <a:pt x="26" y="9"/>
                    <a:pt x="26" y="9"/>
                  </a:cubicBezTo>
                  <a:cubicBezTo>
                    <a:pt x="26" y="9"/>
                    <a:pt x="25" y="9"/>
                    <a:pt x="25" y="9"/>
                  </a:cubicBezTo>
                  <a:cubicBezTo>
                    <a:pt x="25" y="9"/>
                    <a:pt x="25" y="9"/>
                    <a:pt x="25" y="9"/>
                  </a:cubicBezTo>
                  <a:cubicBezTo>
                    <a:pt x="25" y="9"/>
                    <a:pt x="25" y="9"/>
                    <a:pt x="25" y="9"/>
                  </a:cubicBezTo>
                  <a:cubicBezTo>
                    <a:pt x="25" y="9"/>
                    <a:pt x="25" y="9"/>
                    <a:pt x="25" y="9"/>
                  </a:cubicBezTo>
                  <a:cubicBezTo>
                    <a:pt x="25" y="9"/>
                    <a:pt x="25" y="8"/>
                    <a:pt x="25" y="8"/>
                  </a:cubicBezTo>
                  <a:cubicBezTo>
                    <a:pt x="25" y="8"/>
                    <a:pt x="25" y="8"/>
                    <a:pt x="25" y="8"/>
                  </a:cubicBezTo>
                  <a:cubicBezTo>
                    <a:pt x="25" y="8"/>
                    <a:pt x="24" y="8"/>
                    <a:pt x="24" y="8"/>
                  </a:cubicBezTo>
                  <a:cubicBezTo>
                    <a:pt x="24" y="8"/>
                    <a:pt x="24" y="8"/>
                    <a:pt x="24" y="8"/>
                  </a:cubicBezTo>
                  <a:cubicBezTo>
                    <a:pt x="24" y="8"/>
                    <a:pt x="24" y="8"/>
                    <a:pt x="24" y="8"/>
                  </a:cubicBezTo>
                  <a:cubicBezTo>
                    <a:pt x="24" y="8"/>
                    <a:pt x="24" y="8"/>
                    <a:pt x="24" y="8"/>
                  </a:cubicBezTo>
                  <a:cubicBezTo>
                    <a:pt x="24" y="8"/>
                    <a:pt x="24" y="8"/>
                    <a:pt x="24" y="8"/>
                  </a:cubicBezTo>
                  <a:cubicBezTo>
                    <a:pt x="24" y="8"/>
                    <a:pt x="24" y="8"/>
                    <a:pt x="23" y="8"/>
                  </a:cubicBezTo>
                  <a:cubicBezTo>
                    <a:pt x="23" y="8"/>
                    <a:pt x="23" y="8"/>
                    <a:pt x="23" y="8"/>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3" y="7"/>
                    <a:pt x="23" y="7"/>
                  </a:cubicBezTo>
                  <a:cubicBezTo>
                    <a:pt x="23"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2" y="7"/>
                  </a:cubicBezTo>
                  <a:cubicBezTo>
                    <a:pt x="22" y="7"/>
                    <a:pt x="22" y="7"/>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1" y="6"/>
                    <a:pt x="21" y="6"/>
                    <a:pt x="21"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19" y="6"/>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9" y="5"/>
                  </a:cubicBezTo>
                  <a:cubicBezTo>
                    <a:pt x="19" y="5"/>
                    <a:pt x="19" y="5"/>
                    <a:pt x="18" y="5"/>
                  </a:cubicBezTo>
                  <a:cubicBezTo>
                    <a:pt x="18" y="5"/>
                    <a:pt x="18" y="5"/>
                    <a:pt x="18" y="5"/>
                  </a:cubicBezTo>
                  <a:cubicBezTo>
                    <a:pt x="18" y="5"/>
                    <a:pt x="18" y="5"/>
                    <a:pt x="18" y="5"/>
                  </a:cubicBezTo>
                  <a:cubicBezTo>
                    <a:pt x="18" y="5"/>
                    <a:pt x="18" y="5"/>
                    <a:pt x="18" y="5"/>
                  </a:cubicBezTo>
                  <a:cubicBezTo>
                    <a:pt x="18" y="5"/>
                    <a:pt x="18" y="5"/>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5" y="4"/>
                    <a:pt x="15" y="4"/>
                    <a:pt x="15" y="4"/>
                  </a:cubicBezTo>
                  <a:cubicBezTo>
                    <a:pt x="15" y="4"/>
                    <a:pt x="15" y="3"/>
                    <a:pt x="15" y="3"/>
                  </a:cubicBezTo>
                  <a:cubicBezTo>
                    <a:pt x="15" y="3"/>
                    <a:pt x="15" y="3"/>
                    <a:pt x="15" y="3"/>
                  </a:cubicBezTo>
                  <a:cubicBezTo>
                    <a:pt x="15" y="3"/>
                    <a:pt x="15" y="3"/>
                    <a:pt x="15" y="3"/>
                  </a:cubicBezTo>
                  <a:cubicBezTo>
                    <a:pt x="15" y="3"/>
                    <a:pt x="15" y="3"/>
                    <a:pt x="15" y="3"/>
                  </a:cubicBezTo>
                  <a:cubicBezTo>
                    <a:pt x="15" y="3"/>
                    <a:pt x="15" y="3"/>
                    <a:pt x="15" y="3"/>
                  </a:cubicBezTo>
                  <a:cubicBezTo>
                    <a:pt x="14" y="3"/>
                    <a:pt x="14" y="3"/>
                    <a:pt x="14" y="3"/>
                  </a:cubicBezTo>
                  <a:cubicBezTo>
                    <a:pt x="14" y="3"/>
                    <a:pt x="14" y="3"/>
                    <a:pt x="14" y="3"/>
                  </a:cubicBezTo>
                  <a:cubicBezTo>
                    <a:pt x="14" y="3"/>
                    <a:pt x="14" y="3"/>
                    <a:pt x="13" y="3"/>
                  </a:cubicBezTo>
                  <a:cubicBezTo>
                    <a:pt x="13" y="3"/>
                    <a:pt x="13" y="3"/>
                    <a:pt x="13" y="3"/>
                  </a:cubicBezTo>
                  <a:cubicBezTo>
                    <a:pt x="13" y="3"/>
                    <a:pt x="13" y="3"/>
                    <a:pt x="13" y="3"/>
                  </a:cubicBezTo>
                  <a:cubicBezTo>
                    <a:pt x="13" y="3"/>
                    <a:pt x="13" y="2"/>
                    <a:pt x="13" y="2"/>
                  </a:cubicBezTo>
                  <a:cubicBezTo>
                    <a:pt x="13" y="2"/>
                    <a:pt x="13" y="2"/>
                    <a:pt x="13" y="2"/>
                  </a:cubicBezTo>
                  <a:cubicBezTo>
                    <a:pt x="13" y="2"/>
                    <a:pt x="13" y="2"/>
                    <a:pt x="13" y="2"/>
                  </a:cubicBezTo>
                  <a:cubicBezTo>
                    <a:pt x="13" y="2"/>
                    <a:pt x="13" y="2"/>
                    <a:pt x="13" y="2"/>
                  </a:cubicBezTo>
                  <a:cubicBezTo>
                    <a:pt x="13" y="2"/>
                    <a:pt x="13" y="2"/>
                    <a:pt x="13"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2" y="2"/>
                    <a:pt x="12" y="2"/>
                  </a:cubicBezTo>
                  <a:cubicBezTo>
                    <a:pt x="12"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2"/>
                    <a:pt x="11" y="2"/>
                    <a:pt x="11" y="2"/>
                  </a:cubicBezTo>
                  <a:cubicBezTo>
                    <a:pt x="11" y="1"/>
                    <a:pt x="11" y="1"/>
                    <a:pt x="11" y="1"/>
                  </a:cubicBezTo>
                  <a:cubicBezTo>
                    <a:pt x="11"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10" y="1"/>
                    <a:pt x="10" y="1"/>
                    <a:pt x="10" y="1"/>
                  </a:cubicBezTo>
                  <a:cubicBezTo>
                    <a:pt x="9" y="1"/>
                    <a:pt x="9" y="1"/>
                    <a:pt x="8" y="1"/>
                  </a:cubicBezTo>
                  <a:cubicBezTo>
                    <a:pt x="8" y="1"/>
                    <a:pt x="8" y="1"/>
                    <a:pt x="8" y="1"/>
                  </a:cubicBezTo>
                  <a:cubicBezTo>
                    <a:pt x="8" y="1"/>
                    <a:pt x="8" y="1"/>
                    <a:pt x="8" y="1"/>
                  </a:cubicBezTo>
                  <a:cubicBezTo>
                    <a:pt x="8" y="0"/>
                    <a:pt x="7" y="0"/>
                    <a:pt x="6" y="0"/>
                  </a:cubicBezTo>
                  <a:cubicBezTo>
                    <a:pt x="6" y="0"/>
                    <a:pt x="6" y="0"/>
                    <a:pt x="6" y="0"/>
                  </a:cubicBezTo>
                  <a:cubicBezTo>
                    <a:pt x="6" y="0"/>
                    <a:pt x="6" y="0"/>
                    <a:pt x="5" y="1"/>
                  </a:cubicBezTo>
                  <a:cubicBezTo>
                    <a:pt x="5" y="1"/>
                    <a:pt x="5" y="1"/>
                    <a:pt x="5" y="1"/>
                  </a:cubicBezTo>
                  <a:cubicBezTo>
                    <a:pt x="5" y="1"/>
                    <a:pt x="5" y="1"/>
                    <a:pt x="5" y="1"/>
                  </a:cubicBezTo>
                  <a:cubicBezTo>
                    <a:pt x="5" y="1"/>
                    <a:pt x="5" y="1"/>
                    <a:pt x="5" y="1"/>
                  </a:cubicBezTo>
                  <a:cubicBezTo>
                    <a:pt x="5" y="1"/>
                    <a:pt x="5" y="1"/>
                    <a:pt x="5" y="1"/>
                  </a:cubicBezTo>
                  <a:cubicBezTo>
                    <a:pt x="5" y="1"/>
                    <a:pt x="5" y="1"/>
                    <a:pt x="5" y="1"/>
                  </a:cubicBezTo>
                  <a:cubicBezTo>
                    <a:pt x="5" y="1"/>
                    <a:pt x="4" y="1"/>
                    <a:pt x="4" y="1"/>
                  </a:cubicBezTo>
                  <a:cubicBezTo>
                    <a:pt x="4" y="1"/>
                    <a:pt x="4" y="1"/>
                    <a:pt x="4" y="1"/>
                  </a:cubicBezTo>
                  <a:cubicBezTo>
                    <a:pt x="4" y="1"/>
                    <a:pt x="4" y="1"/>
                    <a:pt x="4" y="1"/>
                  </a:cubicBezTo>
                  <a:cubicBezTo>
                    <a:pt x="4" y="1"/>
                    <a:pt x="4" y="2"/>
                    <a:pt x="4" y="2"/>
                  </a:cubicBezTo>
                  <a:cubicBezTo>
                    <a:pt x="4" y="2"/>
                    <a:pt x="4" y="2"/>
                    <a:pt x="4" y="2"/>
                  </a:cubicBezTo>
                  <a:cubicBezTo>
                    <a:pt x="4" y="2"/>
                    <a:pt x="4" y="2"/>
                    <a:pt x="4" y="2"/>
                  </a:cubicBezTo>
                  <a:cubicBezTo>
                    <a:pt x="4" y="2"/>
                    <a:pt x="3" y="2"/>
                    <a:pt x="3" y="2"/>
                  </a:cubicBezTo>
                  <a:cubicBezTo>
                    <a:pt x="3" y="2"/>
                    <a:pt x="3" y="2"/>
                    <a:pt x="3" y="2"/>
                  </a:cubicBezTo>
                  <a:cubicBezTo>
                    <a:pt x="3" y="2"/>
                    <a:pt x="3" y="2"/>
                    <a:pt x="3" y="2"/>
                  </a:cubicBezTo>
                  <a:cubicBezTo>
                    <a:pt x="3" y="2"/>
                    <a:pt x="3" y="2"/>
                    <a:pt x="3" y="3"/>
                  </a:cubicBezTo>
                  <a:cubicBezTo>
                    <a:pt x="3" y="3"/>
                    <a:pt x="3" y="3"/>
                    <a:pt x="3" y="3"/>
                  </a:cubicBezTo>
                  <a:cubicBezTo>
                    <a:pt x="3" y="3"/>
                    <a:pt x="3" y="3"/>
                    <a:pt x="3" y="3"/>
                  </a:cubicBezTo>
                  <a:cubicBezTo>
                    <a:pt x="3"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2" y="3"/>
                    <a:pt x="2" y="3"/>
                  </a:cubicBezTo>
                  <a:cubicBezTo>
                    <a:pt x="2" y="3"/>
                    <a:pt x="1" y="3"/>
                    <a:pt x="1" y="4"/>
                  </a:cubicBezTo>
                  <a:cubicBezTo>
                    <a:pt x="1" y="4"/>
                    <a:pt x="1" y="4"/>
                    <a:pt x="1" y="4"/>
                  </a:cubicBezTo>
                  <a:cubicBezTo>
                    <a:pt x="1" y="4"/>
                    <a:pt x="1" y="4"/>
                    <a:pt x="1" y="4"/>
                  </a:cubicBezTo>
                  <a:cubicBezTo>
                    <a:pt x="1" y="4"/>
                    <a:pt x="1" y="4"/>
                    <a:pt x="1" y="4"/>
                  </a:cubicBezTo>
                  <a:cubicBezTo>
                    <a:pt x="1" y="4"/>
                    <a:pt x="1" y="4"/>
                    <a:pt x="1" y="4"/>
                  </a:cubicBezTo>
                  <a:cubicBezTo>
                    <a:pt x="1" y="4"/>
                    <a:pt x="1" y="4"/>
                    <a:pt x="1" y="4"/>
                  </a:cubicBezTo>
                  <a:cubicBezTo>
                    <a:pt x="1" y="4"/>
                    <a:pt x="0" y="4"/>
                    <a:pt x="0" y="4"/>
                  </a:cubicBezTo>
                  <a:cubicBezTo>
                    <a:pt x="0" y="4"/>
                    <a:pt x="0" y="5"/>
                    <a:pt x="0" y="5"/>
                  </a:cubicBezTo>
                  <a:cubicBezTo>
                    <a:pt x="0" y="5"/>
                    <a:pt x="0" y="5"/>
                    <a:pt x="0" y="5"/>
                  </a:cubicBezTo>
                  <a:cubicBezTo>
                    <a:pt x="0" y="5"/>
                    <a:pt x="0" y="5"/>
                    <a:pt x="0" y="5"/>
                  </a:cubicBezTo>
                  <a:cubicBezTo>
                    <a:pt x="0" y="5"/>
                    <a:pt x="0" y="6"/>
                    <a:pt x="0" y="6"/>
                  </a:cubicBezTo>
                  <a:cubicBezTo>
                    <a:pt x="0" y="6"/>
                    <a:pt x="0" y="6"/>
                    <a:pt x="0" y="6"/>
                  </a:cubicBezTo>
                  <a:cubicBezTo>
                    <a:pt x="0" y="6"/>
                    <a:pt x="0" y="6"/>
                    <a:pt x="0" y="6"/>
                  </a:cubicBezTo>
                  <a:cubicBezTo>
                    <a:pt x="0" y="6"/>
                    <a:pt x="0" y="6"/>
                    <a:pt x="0" y="6"/>
                  </a:cubicBezTo>
                  <a:cubicBezTo>
                    <a:pt x="0" y="6"/>
                    <a:pt x="0" y="6"/>
                    <a:pt x="0" y="6"/>
                  </a:cubicBezTo>
                  <a:cubicBezTo>
                    <a:pt x="0" y="7"/>
                    <a:pt x="0" y="7"/>
                    <a:pt x="1" y="7"/>
                  </a:cubicBezTo>
                  <a:cubicBezTo>
                    <a:pt x="1" y="7"/>
                    <a:pt x="1" y="7"/>
                    <a:pt x="1" y="7"/>
                  </a:cubicBezTo>
                  <a:cubicBezTo>
                    <a:pt x="1" y="7"/>
                    <a:pt x="1" y="7"/>
                    <a:pt x="1" y="7"/>
                  </a:cubicBezTo>
                  <a:cubicBezTo>
                    <a:pt x="1" y="7"/>
                    <a:pt x="1" y="7"/>
                    <a:pt x="1" y="7"/>
                  </a:cubicBezTo>
                  <a:cubicBezTo>
                    <a:pt x="1" y="7"/>
                    <a:pt x="1" y="7"/>
                    <a:pt x="1" y="7"/>
                  </a:cubicBezTo>
                  <a:cubicBezTo>
                    <a:pt x="1" y="7"/>
                    <a:pt x="1" y="8"/>
                    <a:pt x="1" y="8"/>
                  </a:cubicBezTo>
                  <a:cubicBezTo>
                    <a:pt x="1" y="8"/>
                    <a:pt x="2" y="8"/>
                    <a:pt x="2" y="8"/>
                  </a:cubicBezTo>
                  <a:cubicBezTo>
                    <a:pt x="2" y="8"/>
                    <a:pt x="2" y="8"/>
                    <a:pt x="2" y="8"/>
                  </a:cubicBezTo>
                  <a:cubicBezTo>
                    <a:pt x="2" y="8"/>
                    <a:pt x="2" y="8"/>
                    <a:pt x="2" y="8"/>
                  </a:cubicBezTo>
                  <a:cubicBezTo>
                    <a:pt x="2" y="8"/>
                    <a:pt x="2" y="8"/>
                    <a:pt x="2" y="8"/>
                  </a:cubicBezTo>
                  <a:cubicBezTo>
                    <a:pt x="2" y="8"/>
                    <a:pt x="2" y="8"/>
                    <a:pt x="2" y="8"/>
                  </a:cubicBezTo>
                  <a:cubicBezTo>
                    <a:pt x="2" y="8"/>
                    <a:pt x="2" y="8"/>
                    <a:pt x="2" y="8"/>
                  </a:cubicBezTo>
                  <a:cubicBezTo>
                    <a:pt x="2" y="8"/>
                    <a:pt x="2"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8"/>
                    <a:pt x="3" y="8"/>
                    <a:pt x="3" y="8"/>
                  </a:cubicBezTo>
                  <a:cubicBezTo>
                    <a:pt x="3"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4" y="9"/>
                    <a:pt x="4" y="9"/>
                    <a:pt x="4"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5" y="9"/>
                    <a:pt x="5" y="9"/>
                  </a:cubicBezTo>
                  <a:cubicBezTo>
                    <a:pt x="5" y="9"/>
                    <a:pt x="6" y="9"/>
                    <a:pt x="6" y="9"/>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1"/>
                    <a:pt x="7" y="11"/>
                    <a:pt x="7"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8" y="11"/>
                    <a:pt x="8" y="11"/>
                    <a:pt x="8"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1"/>
                  </a:cubicBezTo>
                  <a:cubicBezTo>
                    <a:pt x="9" y="11"/>
                    <a:pt x="9" y="11"/>
                    <a:pt x="9" y="12"/>
                  </a:cubicBezTo>
                  <a:cubicBezTo>
                    <a:pt x="9" y="12"/>
                    <a:pt x="9" y="12"/>
                    <a:pt x="9"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0" y="12"/>
                    <a:pt x="10" y="12"/>
                    <a:pt x="10" y="12"/>
                  </a:cubicBezTo>
                  <a:cubicBezTo>
                    <a:pt x="11" y="12"/>
                    <a:pt x="11" y="12"/>
                    <a:pt x="11" y="12"/>
                  </a:cubicBezTo>
                  <a:cubicBezTo>
                    <a:pt x="11" y="12"/>
                    <a:pt x="11" y="12"/>
                    <a:pt x="11" y="12"/>
                  </a:cubicBezTo>
                  <a:cubicBezTo>
                    <a:pt x="11" y="12"/>
                    <a:pt x="11" y="12"/>
                    <a:pt x="11" y="12"/>
                  </a:cubicBezTo>
                  <a:cubicBezTo>
                    <a:pt x="11" y="12"/>
                    <a:pt x="11" y="12"/>
                    <a:pt x="11" y="12"/>
                  </a:cubicBezTo>
                  <a:cubicBezTo>
                    <a:pt x="11" y="12"/>
                    <a:pt x="11" y="12"/>
                    <a:pt x="11" y="12"/>
                  </a:cubicBezTo>
                  <a:cubicBezTo>
                    <a:pt x="11" y="12"/>
                    <a:pt x="11" y="13"/>
                    <a:pt x="11" y="13"/>
                  </a:cubicBezTo>
                  <a:cubicBezTo>
                    <a:pt x="11" y="13"/>
                    <a:pt x="11" y="13"/>
                    <a:pt x="11" y="13"/>
                  </a:cubicBezTo>
                  <a:cubicBezTo>
                    <a:pt x="11" y="13"/>
                    <a:pt x="11" y="13"/>
                    <a:pt x="11"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2" y="13"/>
                    <a:pt x="12" y="13"/>
                  </a:cubicBezTo>
                  <a:cubicBezTo>
                    <a:pt x="12" y="13"/>
                    <a:pt x="13" y="13"/>
                    <a:pt x="13" y="13"/>
                  </a:cubicBezTo>
                  <a:cubicBezTo>
                    <a:pt x="13" y="13"/>
                    <a:pt x="13" y="13"/>
                    <a:pt x="13" y="13"/>
                  </a:cubicBezTo>
                  <a:cubicBezTo>
                    <a:pt x="13" y="13"/>
                    <a:pt x="13" y="13"/>
                    <a:pt x="13" y="13"/>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3" y="14"/>
                    <a:pt x="13" y="14"/>
                  </a:cubicBezTo>
                  <a:cubicBezTo>
                    <a:pt x="13"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5" y="14"/>
                    <a:pt x="15" y="14"/>
                    <a:pt x="15" y="14"/>
                  </a:cubicBezTo>
                  <a:cubicBezTo>
                    <a:pt x="15" y="14"/>
                    <a:pt x="15" y="14"/>
                    <a:pt x="15" y="14"/>
                  </a:cubicBezTo>
                  <a:cubicBezTo>
                    <a:pt x="15" y="15"/>
                    <a:pt x="15" y="15"/>
                    <a:pt x="15" y="15"/>
                  </a:cubicBezTo>
                  <a:cubicBezTo>
                    <a:pt x="15" y="15"/>
                    <a:pt x="15" y="15"/>
                    <a:pt x="15" y="15"/>
                  </a:cubicBezTo>
                  <a:cubicBezTo>
                    <a:pt x="15" y="15"/>
                    <a:pt x="15" y="15"/>
                    <a:pt x="15" y="15"/>
                  </a:cubicBezTo>
                  <a:cubicBezTo>
                    <a:pt x="15" y="15"/>
                    <a:pt x="16" y="15"/>
                    <a:pt x="16" y="15"/>
                  </a:cubicBezTo>
                  <a:cubicBezTo>
                    <a:pt x="16" y="15"/>
                    <a:pt x="16" y="15"/>
                    <a:pt x="16" y="15"/>
                  </a:cubicBezTo>
                  <a:cubicBezTo>
                    <a:pt x="16" y="15"/>
                    <a:pt x="16" y="15"/>
                    <a:pt x="16" y="15"/>
                  </a:cubicBezTo>
                  <a:cubicBezTo>
                    <a:pt x="16" y="15"/>
                    <a:pt x="16" y="15"/>
                    <a:pt x="16" y="15"/>
                  </a:cubicBezTo>
                  <a:cubicBezTo>
                    <a:pt x="16" y="15"/>
                    <a:pt x="16" y="15"/>
                    <a:pt x="16" y="15"/>
                  </a:cubicBezTo>
                  <a:cubicBezTo>
                    <a:pt x="16" y="15"/>
                    <a:pt x="17" y="15"/>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8" y="16"/>
                  </a:cubicBezTo>
                  <a:cubicBezTo>
                    <a:pt x="18" y="16"/>
                    <a:pt x="18" y="16"/>
                    <a:pt x="18" y="16"/>
                  </a:cubicBezTo>
                  <a:cubicBezTo>
                    <a:pt x="18" y="16"/>
                    <a:pt x="18" y="16"/>
                    <a:pt x="18" y="16"/>
                  </a:cubicBezTo>
                  <a:cubicBezTo>
                    <a:pt x="18" y="16"/>
                    <a:pt x="18" y="16"/>
                    <a:pt x="18" y="17"/>
                  </a:cubicBezTo>
                  <a:cubicBezTo>
                    <a:pt x="18" y="17"/>
                    <a:pt x="18"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19" y="17"/>
                    <a:pt x="19" y="17"/>
                    <a:pt x="19" y="17"/>
                  </a:cubicBezTo>
                  <a:cubicBezTo>
                    <a:pt x="20" y="17"/>
                    <a:pt x="20" y="17"/>
                    <a:pt x="20" y="17"/>
                  </a:cubicBezTo>
                  <a:cubicBezTo>
                    <a:pt x="20" y="17"/>
                    <a:pt x="20" y="17"/>
                    <a:pt x="20" y="17"/>
                  </a:cubicBezTo>
                  <a:cubicBezTo>
                    <a:pt x="20" y="17"/>
                    <a:pt x="20" y="17"/>
                    <a:pt x="20" y="17"/>
                  </a:cubicBezTo>
                  <a:cubicBezTo>
                    <a:pt x="20" y="18"/>
                    <a:pt x="20" y="18"/>
                    <a:pt x="20" y="18"/>
                  </a:cubicBezTo>
                  <a:cubicBezTo>
                    <a:pt x="20" y="18"/>
                    <a:pt x="20" y="18"/>
                    <a:pt x="20" y="18"/>
                  </a:cubicBezTo>
                  <a:cubicBezTo>
                    <a:pt x="20" y="18"/>
                    <a:pt x="20" y="18"/>
                    <a:pt x="20" y="18"/>
                  </a:cubicBezTo>
                  <a:cubicBezTo>
                    <a:pt x="20" y="18"/>
                    <a:pt x="20" y="18"/>
                    <a:pt x="20" y="18"/>
                  </a:cubicBezTo>
                  <a:cubicBezTo>
                    <a:pt x="20" y="18"/>
                    <a:pt x="21" y="18"/>
                    <a:pt x="21" y="18"/>
                  </a:cubicBezTo>
                  <a:cubicBezTo>
                    <a:pt x="21" y="18"/>
                    <a:pt x="21" y="18"/>
                    <a:pt x="21" y="18"/>
                  </a:cubicBezTo>
                  <a:cubicBezTo>
                    <a:pt x="21" y="18"/>
                    <a:pt x="21" y="18"/>
                    <a:pt x="21" y="18"/>
                  </a:cubicBezTo>
                  <a:cubicBezTo>
                    <a:pt x="21" y="18"/>
                    <a:pt x="21" y="18"/>
                    <a:pt x="21" y="18"/>
                  </a:cubicBezTo>
                  <a:cubicBezTo>
                    <a:pt x="21" y="18"/>
                    <a:pt x="21" y="18"/>
                    <a:pt x="21" y="18"/>
                  </a:cubicBezTo>
                  <a:cubicBezTo>
                    <a:pt x="21" y="19"/>
                    <a:pt x="21" y="19"/>
                    <a:pt x="21" y="19"/>
                  </a:cubicBezTo>
                  <a:cubicBezTo>
                    <a:pt x="21"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2" y="19"/>
                    <a:pt x="22" y="19"/>
                    <a:pt x="22" y="19"/>
                  </a:cubicBezTo>
                  <a:cubicBezTo>
                    <a:pt x="23" y="19"/>
                    <a:pt x="23" y="19"/>
                    <a:pt x="23" y="19"/>
                  </a:cubicBezTo>
                  <a:cubicBezTo>
                    <a:pt x="23" y="19"/>
                    <a:pt x="23" y="19"/>
                    <a:pt x="23" y="19"/>
                  </a:cubicBezTo>
                  <a:cubicBezTo>
                    <a:pt x="23" y="20"/>
                    <a:pt x="23" y="20"/>
                    <a:pt x="23" y="20"/>
                  </a:cubicBezTo>
                  <a:cubicBezTo>
                    <a:pt x="23" y="20"/>
                    <a:pt x="23" y="20"/>
                    <a:pt x="23" y="20"/>
                  </a:cubicBezTo>
                  <a:cubicBezTo>
                    <a:pt x="23" y="20"/>
                    <a:pt x="23" y="20"/>
                    <a:pt x="24" y="20"/>
                  </a:cubicBezTo>
                  <a:cubicBezTo>
                    <a:pt x="24" y="20"/>
                    <a:pt x="24" y="20"/>
                    <a:pt x="25" y="20"/>
                  </a:cubicBezTo>
                  <a:cubicBezTo>
                    <a:pt x="25" y="20"/>
                    <a:pt x="25" y="20"/>
                    <a:pt x="25" y="20"/>
                  </a:cubicBezTo>
                  <a:cubicBezTo>
                    <a:pt x="25" y="20"/>
                    <a:pt x="25" y="20"/>
                    <a:pt x="25" y="20"/>
                  </a:cubicBezTo>
                  <a:cubicBezTo>
                    <a:pt x="25" y="20"/>
                    <a:pt x="25" y="20"/>
                    <a:pt x="25" y="20"/>
                  </a:cubicBezTo>
                  <a:cubicBezTo>
                    <a:pt x="25" y="20"/>
                    <a:pt x="25" y="20"/>
                    <a:pt x="26" y="20"/>
                  </a:cubicBezTo>
                  <a:cubicBezTo>
                    <a:pt x="26" y="20"/>
                    <a:pt x="26" y="20"/>
                    <a:pt x="26" y="20"/>
                  </a:cubicBezTo>
                  <a:cubicBezTo>
                    <a:pt x="26" y="20"/>
                    <a:pt x="26" y="20"/>
                    <a:pt x="26" y="20"/>
                  </a:cubicBezTo>
                  <a:cubicBezTo>
                    <a:pt x="26" y="20"/>
                    <a:pt x="26" y="19"/>
                    <a:pt x="26" y="19"/>
                  </a:cubicBezTo>
                  <a:cubicBezTo>
                    <a:pt x="26" y="19"/>
                    <a:pt x="26" y="19"/>
                    <a:pt x="26" y="19"/>
                  </a:cubicBezTo>
                  <a:cubicBezTo>
                    <a:pt x="26" y="19"/>
                    <a:pt x="26" y="19"/>
                    <a:pt x="26" y="19"/>
                  </a:cubicBezTo>
                  <a:cubicBezTo>
                    <a:pt x="26" y="19"/>
                    <a:pt x="27" y="19"/>
                    <a:pt x="27" y="19"/>
                  </a:cubicBezTo>
                  <a:cubicBezTo>
                    <a:pt x="27" y="19"/>
                    <a:pt x="27" y="19"/>
                    <a:pt x="27" y="19"/>
                  </a:cubicBezTo>
                  <a:cubicBezTo>
                    <a:pt x="27" y="19"/>
                    <a:pt x="27" y="18"/>
                    <a:pt x="27" y="18"/>
                  </a:cubicBezTo>
                  <a:cubicBezTo>
                    <a:pt x="27" y="18"/>
                    <a:pt x="28" y="18"/>
                    <a:pt x="28" y="18"/>
                  </a:cubicBezTo>
                  <a:cubicBezTo>
                    <a:pt x="28" y="17"/>
                    <a:pt x="29" y="17"/>
                    <a:pt x="29" y="16"/>
                  </a:cubicBezTo>
                  <a:cubicBezTo>
                    <a:pt x="29" y="16"/>
                    <a:pt x="29" y="16"/>
                    <a:pt x="30" y="16"/>
                  </a:cubicBezTo>
                  <a:cubicBezTo>
                    <a:pt x="30" y="16"/>
                    <a:pt x="30" y="16"/>
                    <a:pt x="30" y="16"/>
                  </a:cubicBezTo>
                  <a:cubicBezTo>
                    <a:pt x="30" y="16"/>
                    <a:pt x="30" y="16"/>
                    <a:pt x="30" y="16"/>
                  </a:cubicBezTo>
                  <a:cubicBezTo>
                    <a:pt x="30" y="16"/>
                    <a:pt x="30" y="15"/>
                    <a:pt x="31" y="15"/>
                  </a:cubicBezTo>
                  <a:cubicBezTo>
                    <a:pt x="31" y="15"/>
                    <a:pt x="31" y="15"/>
                    <a:pt x="31" y="15"/>
                  </a:cubicBezTo>
                  <a:cubicBezTo>
                    <a:pt x="31" y="15"/>
                    <a:pt x="31" y="15"/>
                    <a:pt x="31" y="15"/>
                  </a:cubicBezTo>
                  <a:cubicBezTo>
                    <a:pt x="31" y="15"/>
                    <a:pt x="31" y="15"/>
                    <a:pt x="31" y="15"/>
                  </a:cubicBezTo>
                  <a:cubicBezTo>
                    <a:pt x="31" y="14"/>
                    <a:pt x="31" y="14"/>
                    <a:pt x="31" y="1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2">
                <a:solidFill>
                  <a:prstClr val="black"/>
                </a:solidFill>
              </a:endParaRPr>
            </a:p>
          </p:txBody>
        </p:sp>
        <p:sp>
          <p:nvSpPr>
            <p:cNvPr id="109" name="Freeform 15"/>
            <p:cNvSpPr>
              <a:spLocks/>
            </p:cNvSpPr>
            <p:nvPr/>
          </p:nvSpPr>
          <p:spPr bwMode="auto">
            <a:xfrm>
              <a:off x="5534025" y="3276600"/>
              <a:ext cx="128587" cy="71437"/>
            </a:xfrm>
            <a:custGeom>
              <a:avLst/>
              <a:gdLst>
                <a:gd name="T0" fmla="*/ 1 w 34"/>
                <a:gd name="T1" fmla="*/ 15 h 19"/>
                <a:gd name="T2" fmla="*/ 2 w 34"/>
                <a:gd name="T3" fmla="*/ 16 h 19"/>
                <a:gd name="T4" fmla="*/ 3 w 34"/>
                <a:gd name="T5" fmla="*/ 17 h 19"/>
                <a:gd name="T6" fmla="*/ 4 w 34"/>
                <a:gd name="T7" fmla="*/ 17 h 19"/>
                <a:gd name="T8" fmla="*/ 5 w 34"/>
                <a:gd name="T9" fmla="*/ 18 h 19"/>
                <a:gd name="T10" fmla="*/ 6 w 34"/>
                <a:gd name="T11" fmla="*/ 19 h 19"/>
                <a:gd name="T12" fmla="*/ 7 w 34"/>
                <a:gd name="T13" fmla="*/ 19 h 19"/>
                <a:gd name="T14" fmla="*/ 10 w 34"/>
                <a:gd name="T15" fmla="*/ 19 h 19"/>
                <a:gd name="T16" fmla="*/ 11 w 34"/>
                <a:gd name="T17" fmla="*/ 19 h 19"/>
                <a:gd name="T18" fmla="*/ 11 w 34"/>
                <a:gd name="T19" fmla="*/ 18 h 19"/>
                <a:gd name="T20" fmla="*/ 12 w 34"/>
                <a:gd name="T21" fmla="*/ 18 h 19"/>
                <a:gd name="T22" fmla="*/ 14 w 34"/>
                <a:gd name="T23" fmla="*/ 17 h 19"/>
                <a:gd name="T24" fmla="*/ 14 w 34"/>
                <a:gd name="T25" fmla="*/ 17 h 19"/>
                <a:gd name="T26" fmla="*/ 15 w 34"/>
                <a:gd name="T27" fmla="*/ 17 h 19"/>
                <a:gd name="T28" fmla="*/ 16 w 34"/>
                <a:gd name="T29" fmla="*/ 16 h 19"/>
                <a:gd name="T30" fmla="*/ 17 w 34"/>
                <a:gd name="T31" fmla="*/ 16 h 19"/>
                <a:gd name="T32" fmla="*/ 18 w 34"/>
                <a:gd name="T33" fmla="*/ 15 h 19"/>
                <a:gd name="T34" fmla="*/ 19 w 34"/>
                <a:gd name="T35" fmla="*/ 15 h 19"/>
                <a:gd name="T36" fmla="*/ 20 w 34"/>
                <a:gd name="T37" fmla="*/ 14 h 19"/>
                <a:gd name="T38" fmla="*/ 21 w 34"/>
                <a:gd name="T39" fmla="*/ 13 h 19"/>
                <a:gd name="T40" fmla="*/ 22 w 34"/>
                <a:gd name="T41" fmla="*/ 13 h 19"/>
                <a:gd name="T42" fmla="*/ 23 w 34"/>
                <a:gd name="T43" fmla="*/ 12 h 19"/>
                <a:gd name="T44" fmla="*/ 24 w 34"/>
                <a:gd name="T45" fmla="*/ 11 h 19"/>
                <a:gd name="T46" fmla="*/ 25 w 34"/>
                <a:gd name="T47" fmla="*/ 11 h 19"/>
                <a:gd name="T48" fmla="*/ 27 w 34"/>
                <a:gd name="T49" fmla="*/ 10 h 19"/>
                <a:gd name="T50" fmla="*/ 28 w 34"/>
                <a:gd name="T51" fmla="*/ 9 h 19"/>
                <a:gd name="T52" fmla="*/ 29 w 34"/>
                <a:gd name="T53" fmla="*/ 8 h 19"/>
                <a:gd name="T54" fmla="*/ 29 w 34"/>
                <a:gd name="T55" fmla="*/ 8 h 19"/>
                <a:gd name="T56" fmla="*/ 30 w 34"/>
                <a:gd name="T57" fmla="*/ 7 h 19"/>
                <a:gd name="T58" fmla="*/ 32 w 34"/>
                <a:gd name="T59" fmla="*/ 7 h 19"/>
                <a:gd name="T60" fmla="*/ 34 w 34"/>
                <a:gd name="T61" fmla="*/ 5 h 19"/>
                <a:gd name="T62" fmla="*/ 25 w 34"/>
                <a:gd name="T63" fmla="*/ 1 h 19"/>
                <a:gd name="T64" fmla="*/ 21 w 34"/>
                <a:gd name="T65" fmla="*/ 1 h 19"/>
                <a:gd name="T66" fmla="*/ 20 w 34"/>
                <a:gd name="T67" fmla="*/ 1 h 19"/>
                <a:gd name="T68" fmla="*/ 19 w 34"/>
                <a:gd name="T69" fmla="*/ 3 h 19"/>
                <a:gd name="T70" fmla="*/ 17 w 34"/>
                <a:gd name="T71" fmla="*/ 4 h 19"/>
                <a:gd name="T72" fmla="*/ 16 w 34"/>
                <a:gd name="T73" fmla="*/ 4 h 19"/>
                <a:gd name="T74" fmla="*/ 15 w 34"/>
                <a:gd name="T75" fmla="*/ 5 h 19"/>
                <a:gd name="T76" fmla="*/ 15 w 34"/>
                <a:gd name="T77" fmla="*/ 5 h 19"/>
                <a:gd name="T78" fmla="*/ 14 w 34"/>
                <a:gd name="T79" fmla="*/ 6 h 19"/>
                <a:gd name="T80" fmla="*/ 12 w 34"/>
                <a:gd name="T81" fmla="*/ 7 h 19"/>
                <a:gd name="T82" fmla="*/ 12 w 34"/>
                <a:gd name="T83" fmla="*/ 7 h 19"/>
                <a:gd name="T84" fmla="*/ 11 w 34"/>
                <a:gd name="T85" fmla="*/ 8 h 19"/>
                <a:gd name="T86" fmla="*/ 10 w 34"/>
                <a:gd name="T87" fmla="*/ 8 h 19"/>
                <a:gd name="T88" fmla="*/ 9 w 34"/>
                <a:gd name="T89" fmla="*/ 8 h 19"/>
                <a:gd name="T90" fmla="*/ 8 w 34"/>
                <a:gd name="T91" fmla="*/ 9 h 19"/>
                <a:gd name="T92" fmla="*/ 8 w 34"/>
                <a:gd name="T93" fmla="*/ 9 h 19"/>
                <a:gd name="T94" fmla="*/ 7 w 34"/>
                <a:gd name="T95" fmla="*/ 10 h 19"/>
                <a:gd name="T96" fmla="*/ 6 w 34"/>
                <a:gd name="T97" fmla="*/ 10 h 19"/>
                <a:gd name="T98" fmla="*/ 5 w 34"/>
                <a:gd name="T99" fmla="*/ 10 h 19"/>
                <a:gd name="T100" fmla="*/ 5 w 34"/>
                <a:gd name="T101" fmla="*/ 11 h 19"/>
                <a:gd name="T102" fmla="*/ 3 w 34"/>
                <a:gd name="T103" fmla="*/ 11 h 19"/>
                <a:gd name="T104" fmla="*/ 2 w 34"/>
                <a:gd name="T105" fmla="*/ 12 h 19"/>
                <a:gd name="T106" fmla="*/ 1 w 34"/>
                <a:gd name="T107" fmla="*/ 12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4" h="19">
                  <a:moveTo>
                    <a:pt x="0" y="14"/>
                  </a:moveTo>
                  <a:cubicBezTo>
                    <a:pt x="0" y="14"/>
                    <a:pt x="0" y="14"/>
                    <a:pt x="0" y="14"/>
                  </a:cubicBezTo>
                  <a:cubicBezTo>
                    <a:pt x="0" y="14"/>
                    <a:pt x="0" y="14"/>
                    <a:pt x="0" y="14"/>
                  </a:cubicBezTo>
                  <a:cubicBezTo>
                    <a:pt x="0" y="14"/>
                    <a:pt x="0" y="15"/>
                    <a:pt x="0" y="15"/>
                  </a:cubicBezTo>
                  <a:cubicBezTo>
                    <a:pt x="0" y="15"/>
                    <a:pt x="1" y="15"/>
                    <a:pt x="1" y="15"/>
                  </a:cubicBezTo>
                  <a:cubicBezTo>
                    <a:pt x="1" y="15"/>
                    <a:pt x="1" y="15"/>
                    <a:pt x="1" y="15"/>
                  </a:cubicBezTo>
                  <a:cubicBezTo>
                    <a:pt x="1" y="15"/>
                    <a:pt x="1" y="15"/>
                    <a:pt x="1" y="15"/>
                  </a:cubicBezTo>
                  <a:cubicBezTo>
                    <a:pt x="1" y="15"/>
                    <a:pt x="1" y="15"/>
                    <a:pt x="1" y="15"/>
                  </a:cubicBezTo>
                  <a:cubicBezTo>
                    <a:pt x="1" y="15"/>
                    <a:pt x="1" y="15"/>
                    <a:pt x="1" y="15"/>
                  </a:cubicBezTo>
                  <a:cubicBezTo>
                    <a:pt x="1" y="16"/>
                    <a:pt x="1" y="16"/>
                    <a:pt x="1" y="16"/>
                  </a:cubicBezTo>
                  <a:cubicBezTo>
                    <a:pt x="1" y="16"/>
                    <a:pt x="2" y="16"/>
                    <a:pt x="2" y="16"/>
                  </a:cubicBezTo>
                  <a:cubicBezTo>
                    <a:pt x="2" y="16"/>
                    <a:pt x="2" y="16"/>
                    <a:pt x="2" y="16"/>
                  </a:cubicBezTo>
                  <a:cubicBezTo>
                    <a:pt x="2" y="16"/>
                    <a:pt x="2" y="16"/>
                    <a:pt x="2" y="16"/>
                  </a:cubicBezTo>
                  <a:cubicBezTo>
                    <a:pt x="2" y="16"/>
                    <a:pt x="2" y="16"/>
                    <a:pt x="2" y="16"/>
                  </a:cubicBezTo>
                  <a:cubicBezTo>
                    <a:pt x="2" y="16"/>
                    <a:pt x="2" y="16"/>
                    <a:pt x="3" y="16"/>
                  </a:cubicBezTo>
                  <a:cubicBezTo>
                    <a:pt x="3" y="16"/>
                    <a:pt x="3" y="16"/>
                    <a:pt x="3" y="16"/>
                  </a:cubicBezTo>
                  <a:cubicBezTo>
                    <a:pt x="3" y="16"/>
                    <a:pt x="3" y="16"/>
                    <a:pt x="3" y="16"/>
                  </a:cubicBezTo>
                  <a:cubicBezTo>
                    <a:pt x="3" y="16"/>
                    <a:pt x="3" y="17"/>
                    <a:pt x="3" y="17"/>
                  </a:cubicBezTo>
                  <a:cubicBezTo>
                    <a:pt x="3" y="17"/>
                    <a:pt x="3" y="17"/>
                    <a:pt x="3" y="17"/>
                  </a:cubicBezTo>
                  <a:cubicBezTo>
                    <a:pt x="3" y="17"/>
                    <a:pt x="3" y="17"/>
                    <a:pt x="3" y="17"/>
                  </a:cubicBezTo>
                  <a:cubicBezTo>
                    <a:pt x="3" y="17"/>
                    <a:pt x="3" y="17"/>
                    <a:pt x="3" y="17"/>
                  </a:cubicBezTo>
                  <a:cubicBezTo>
                    <a:pt x="3" y="17"/>
                    <a:pt x="3" y="17"/>
                    <a:pt x="3" y="17"/>
                  </a:cubicBezTo>
                  <a:cubicBezTo>
                    <a:pt x="3"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8"/>
                    <a:pt x="4"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5" y="18"/>
                    <a:pt x="5" y="18"/>
                  </a:cubicBezTo>
                  <a:cubicBezTo>
                    <a:pt x="5" y="18"/>
                    <a:pt x="6" y="18"/>
                    <a:pt x="6" y="18"/>
                  </a:cubicBezTo>
                  <a:cubicBezTo>
                    <a:pt x="6" y="18"/>
                    <a:pt x="6" y="18"/>
                    <a:pt x="6" y="18"/>
                  </a:cubicBezTo>
                  <a:cubicBezTo>
                    <a:pt x="6" y="18"/>
                    <a:pt x="6" y="18"/>
                    <a:pt x="6" y="18"/>
                  </a:cubicBezTo>
                  <a:cubicBezTo>
                    <a:pt x="6" y="18"/>
                    <a:pt x="6" y="19"/>
                    <a:pt x="6" y="19"/>
                  </a:cubicBezTo>
                  <a:cubicBezTo>
                    <a:pt x="6" y="19"/>
                    <a:pt x="6" y="19"/>
                    <a:pt x="6" y="19"/>
                  </a:cubicBezTo>
                  <a:cubicBezTo>
                    <a:pt x="6" y="19"/>
                    <a:pt x="6" y="19"/>
                    <a:pt x="6" y="19"/>
                  </a:cubicBezTo>
                  <a:cubicBezTo>
                    <a:pt x="6" y="19"/>
                    <a:pt x="6" y="19"/>
                    <a:pt x="6" y="19"/>
                  </a:cubicBezTo>
                  <a:cubicBezTo>
                    <a:pt x="6" y="19"/>
                    <a:pt x="6"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7" y="19"/>
                    <a:pt x="7" y="19"/>
                  </a:cubicBezTo>
                  <a:cubicBezTo>
                    <a:pt x="7" y="19"/>
                    <a:pt x="8" y="19"/>
                    <a:pt x="8" y="19"/>
                  </a:cubicBezTo>
                  <a:cubicBezTo>
                    <a:pt x="8" y="19"/>
                    <a:pt x="8" y="19"/>
                    <a:pt x="8" y="19"/>
                  </a:cubicBezTo>
                  <a:cubicBezTo>
                    <a:pt x="8" y="19"/>
                    <a:pt x="9"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0" y="19"/>
                    <a:pt x="10" y="19"/>
                    <a:pt x="10" y="19"/>
                  </a:cubicBezTo>
                  <a:cubicBezTo>
                    <a:pt x="11" y="19"/>
                    <a:pt x="11" y="19"/>
                    <a:pt x="11" y="19"/>
                  </a:cubicBezTo>
                  <a:cubicBezTo>
                    <a:pt x="11" y="19"/>
                    <a:pt x="11" y="19"/>
                    <a:pt x="11" y="19"/>
                  </a:cubicBezTo>
                  <a:cubicBezTo>
                    <a:pt x="11" y="19"/>
                    <a:pt x="11" y="19"/>
                    <a:pt x="11" y="19"/>
                  </a:cubicBezTo>
                  <a:cubicBezTo>
                    <a:pt x="11" y="19"/>
                    <a:pt x="11" y="19"/>
                    <a:pt x="11" y="19"/>
                  </a:cubicBezTo>
                  <a:cubicBezTo>
                    <a:pt x="11" y="19"/>
                    <a:pt x="11" y="19"/>
                    <a:pt x="11" y="19"/>
                  </a:cubicBezTo>
                  <a:cubicBezTo>
                    <a:pt x="11" y="19"/>
                    <a:pt x="11" y="19"/>
                    <a:pt x="11" y="18"/>
                  </a:cubicBezTo>
                  <a:cubicBezTo>
                    <a:pt x="11" y="18"/>
                    <a:pt x="11" y="18"/>
                    <a:pt x="11" y="18"/>
                  </a:cubicBezTo>
                  <a:cubicBezTo>
                    <a:pt x="11" y="18"/>
                    <a:pt x="11" y="18"/>
                    <a:pt x="11" y="18"/>
                  </a:cubicBezTo>
                  <a:cubicBezTo>
                    <a:pt x="11" y="18"/>
                    <a:pt x="11" y="18"/>
                    <a:pt x="11" y="18"/>
                  </a:cubicBezTo>
                  <a:cubicBezTo>
                    <a:pt x="11" y="18"/>
                    <a:pt x="11" y="18"/>
                    <a:pt x="11"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2" y="18"/>
                    <a:pt x="12" y="18"/>
                    <a:pt x="12" y="18"/>
                  </a:cubicBezTo>
                  <a:cubicBezTo>
                    <a:pt x="13" y="18"/>
                    <a:pt x="13" y="18"/>
                    <a:pt x="13" y="18"/>
                  </a:cubicBezTo>
                  <a:cubicBezTo>
                    <a:pt x="13" y="18"/>
                    <a:pt x="13" y="18"/>
                    <a:pt x="13" y="18"/>
                  </a:cubicBezTo>
                  <a:cubicBezTo>
                    <a:pt x="13" y="18"/>
                    <a:pt x="13"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4" y="17"/>
                    <a:pt x="14" y="17"/>
                  </a:cubicBezTo>
                  <a:cubicBezTo>
                    <a:pt x="14"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7"/>
                    <a:pt x="15" y="17"/>
                  </a:cubicBezTo>
                  <a:cubicBezTo>
                    <a:pt x="15" y="17"/>
                    <a:pt x="15" y="16"/>
                    <a:pt x="15" y="16"/>
                  </a:cubicBezTo>
                  <a:cubicBezTo>
                    <a:pt x="15"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6" y="16"/>
                    <a:pt x="16" y="16"/>
                    <a:pt x="16"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6"/>
                    <a:pt x="17" y="16"/>
                  </a:cubicBezTo>
                  <a:cubicBezTo>
                    <a:pt x="17" y="16"/>
                    <a:pt x="17" y="15"/>
                    <a:pt x="17" y="15"/>
                  </a:cubicBezTo>
                  <a:cubicBezTo>
                    <a:pt x="17" y="15"/>
                    <a:pt x="17" y="15"/>
                    <a:pt x="17" y="15"/>
                  </a:cubicBezTo>
                  <a:cubicBezTo>
                    <a:pt x="17" y="15"/>
                    <a:pt x="17" y="15"/>
                    <a:pt x="17" y="15"/>
                  </a:cubicBezTo>
                  <a:cubicBezTo>
                    <a:pt x="18" y="15"/>
                    <a:pt x="18" y="15"/>
                    <a:pt x="18" y="15"/>
                  </a:cubicBezTo>
                  <a:cubicBezTo>
                    <a:pt x="18" y="15"/>
                    <a:pt x="18" y="15"/>
                    <a:pt x="18" y="15"/>
                  </a:cubicBezTo>
                  <a:cubicBezTo>
                    <a:pt x="18" y="15"/>
                    <a:pt x="18" y="15"/>
                    <a:pt x="18" y="15"/>
                  </a:cubicBezTo>
                  <a:cubicBezTo>
                    <a:pt x="18" y="15"/>
                    <a:pt x="18" y="15"/>
                    <a:pt x="18" y="15"/>
                  </a:cubicBezTo>
                  <a:cubicBezTo>
                    <a:pt x="18" y="15"/>
                    <a:pt x="19" y="15"/>
                    <a:pt x="19" y="15"/>
                  </a:cubicBezTo>
                  <a:cubicBezTo>
                    <a:pt x="19" y="15"/>
                    <a:pt x="19" y="15"/>
                    <a:pt x="19" y="15"/>
                  </a:cubicBezTo>
                  <a:cubicBezTo>
                    <a:pt x="19" y="15"/>
                    <a:pt x="19" y="15"/>
                    <a:pt x="19" y="15"/>
                  </a:cubicBezTo>
                  <a:cubicBezTo>
                    <a:pt x="19" y="15"/>
                    <a:pt x="19" y="15"/>
                    <a:pt x="19" y="15"/>
                  </a:cubicBezTo>
                  <a:cubicBezTo>
                    <a:pt x="19" y="15"/>
                    <a:pt x="19" y="15"/>
                    <a:pt x="19" y="15"/>
                  </a:cubicBezTo>
                  <a:cubicBezTo>
                    <a:pt x="19" y="15"/>
                    <a:pt x="19" y="14"/>
                    <a:pt x="19" y="14"/>
                  </a:cubicBezTo>
                  <a:cubicBezTo>
                    <a:pt x="19" y="14"/>
                    <a:pt x="19" y="14"/>
                    <a:pt x="19" y="14"/>
                  </a:cubicBezTo>
                  <a:cubicBezTo>
                    <a:pt x="19" y="14"/>
                    <a:pt x="19" y="14"/>
                    <a:pt x="19" y="14"/>
                  </a:cubicBezTo>
                  <a:cubicBezTo>
                    <a:pt x="19" y="14"/>
                    <a:pt x="19" y="14"/>
                    <a:pt x="19" y="14"/>
                  </a:cubicBezTo>
                  <a:cubicBezTo>
                    <a:pt x="20" y="14"/>
                    <a:pt x="20" y="14"/>
                    <a:pt x="20" y="14"/>
                  </a:cubicBezTo>
                  <a:cubicBezTo>
                    <a:pt x="20" y="14"/>
                    <a:pt x="20" y="14"/>
                    <a:pt x="20" y="14"/>
                  </a:cubicBezTo>
                  <a:cubicBezTo>
                    <a:pt x="20" y="14"/>
                    <a:pt x="20" y="14"/>
                    <a:pt x="20" y="14"/>
                  </a:cubicBezTo>
                  <a:cubicBezTo>
                    <a:pt x="20" y="14"/>
                    <a:pt x="20" y="14"/>
                    <a:pt x="20" y="14"/>
                  </a:cubicBezTo>
                  <a:cubicBezTo>
                    <a:pt x="20" y="14"/>
                    <a:pt x="20" y="14"/>
                    <a:pt x="20" y="14"/>
                  </a:cubicBezTo>
                  <a:cubicBezTo>
                    <a:pt x="20" y="14"/>
                    <a:pt x="21" y="14"/>
                    <a:pt x="21" y="14"/>
                  </a:cubicBezTo>
                  <a:cubicBezTo>
                    <a:pt x="21" y="14"/>
                    <a:pt x="21" y="14"/>
                    <a:pt x="21" y="13"/>
                  </a:cubicBezTo>
                  <a:cubicBezTo>
                    <a:pt x="21" y="13"/>
                    <a:pt x="21" y="13"/>
                    <a:pt x="21" y="13"/>
                  </a:cubicBezTo>
                  <a:cubicBezTo>
                    <a:pt x="21" y="13"/>
                    <a:pt x="21" y="13"/>
                    <a:pt x="21" y="13"/>
                  </a:cubicBezTo>
                  <a:cubicBezTo>
                    <a:pt x="21" y="13"/>
                    <a:pt x="21" y="13"/>
                    <a:pt x="21" y="13"/>
                  </a:cubicBezTo>
                  <a:cubicBezTo>
                    <a:pt x="21" y="13"/>
                    <a:pt x="21" y="13"/>
                    <a:pt x="22" y="13"/>
                  </a:cubicBezTo>
                  <a:cubicBezTo>
                    <a:pt x="22" y="13"/>
                    <a:pt x="22" y="13"/>
                    <a:pt x="22" y="13"/>
                  </a:cubicBezTo>
                  <a:cubicBezTo>
                    <a:pt x="22" y="13"/>
                    <a:pt x="22" y="13"/>
                    <a:pt x="22" y="13"/>
                  </a:cubicBezTo>
                  <a:cubicBezTo>
                    <a:pt x="22" y="13"/>
                    <a:pt x="22" y="13"/>
                    <a:pt x="22" y="13"/>
                  </a:cubicBezTo>
                  <a:cubicBezTo>
                    <a:pt x="22" y="13"/>
                    <a:pt x="22" y="13"/>
                    <a:pt x="22" y="13"/>
                  </a:cubicBezTo>
                  <a:cubicBezTo>
                    <a:pt x="22" y="13"/>
                    <a:pt x="22" y="13"/>
                    <a:pt x="22" y="13"/>
                  </a:cubicBezTo>
                  <a:cubicBezTo>
                    <a:pt x="22" y="13"/>
                    <a:pt x="22" y="12"/>
                    <a:pt x="22" y="12"/>
                  </a:cubicBezTo>
                  <a:cubicBezTo>
                    <a:pt x="22" y="12"/>
                    <a:pt x="22"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3" y="12"/>
                    <a:pt x="23" y="12"/>
                  </a:cubicBezTo>
                  <a:cubicBezTo>
                    <a:pt x="23" y="12"/>
                    <a:pt x="24" y="12"/>
                    <a:pt x="24" y="12"/>
                  </a:cubicBezTo>
                  <a:cubicBezTo>
                    <a:pt x="24" y="12"/>
                    <a:pt x="24" y="12"/>
                    <a:pt x="24" y="12"/>
                  </a:cubicBezTo>
                  <a:cubicBezTo>
                    <a:pt x="24" y="12"/>
                    <a:pt x="24" y="12"/>
                    <a:pt x="24" y="12"/>
                  </a:cubicBezTo>
                  <a:cubicBezTo>
                    <a:pt x="24" y="12"/>
                    <a:pt x="24" y="12"/>
                    <a:pt x="24" y="12"/>
                  </a:cubicBezTo>
                  <a:cubicBezTo>
                    <a:pt x="24" y="11"/>
                    <a:pt x="24" y="11"/>
                    <a:pt x="24" y="11"/>
                  </a:cubicBezTo>
                  <a:cubicBezTo>
                    <a:pt x="24" y="11"/>
                    <a:pt x="24" y="11"/>
                    <a:pt x="24" y="11"/>
                  </a:cubicBezTo>
                  <a:cubicBezTo>
                    <a:pt x="24" y="11"/>
                    <a:pt x="24" y="11"/>
                    <a:pt x="24" y="11"/>
                  </a:cubicBezTo>
                  <a:cubicBezTo>
                    <a:pt x="24" y="11"/>
                    <a:pt x="24"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5" y="11"/>
                  </a:cubicBezTo>
                  <a:cubicBezTo>
                    <a:pt x="25" y="11"/>
                    <a:pt x="25" y="11"/>
                    <a:pt x="26" y="11"/>
                  </a:cubicBezTo>
                  <a:cubicBezTo>
                    <a:pt x="26" y="10"/>
                    <a:pt x="26" y="10"/>
                    <a:pt x="26" y="10"/>
                  </a:cubicBezTo>
                  <a:cubicBezTo>
                    <a:pt x="26" y="10"/>
                    <a:pt x="26" y="10"/>
                    <a:pt x="26" y="10"/>
                  </a:cubicBezTo>
                  <a:cubicBezTo>
                    <a:pt x="26" y="10"/>
                    <a:pt x="26" y="10"/>
                    <a:pt x="26" y="10"/>
                  </a:cubicBezTo>
                  <a:cubicBezTo>
                    <a:pt x="26" y="10"/>
                    <a:pt x="26" y="10"/>
                    <a:pt x="26" y="10"/>
                  </a:cubicBezTo>
                  <a:cubicBezTo>
                    <a:pt x="26" y="10"/>
                    <a:pt x="26" y="10"/>
                    <a:pt x="26" y="10"/>
                  </a:cubicBezTo>
                  <a:cubicBezTo>
                    <a:pt x="26" y="10"/>
                    <a:pt x="26" y="10"/>
                    <a:pt x="27" y="10"/>
                  </a:cubicBezTo>
                  <a:cubicBezTo>
                    <a:pt x="27" y="10"/>
                    <a:pt x="27" y="10"/>
                    <a:pt x="27" y="10"/>
                  </a:cubicBezTo>
                  <a:cubicBezTo>
                    <a:pt x="27" y="10"/>
                    <a:pt x="27" y="10"/>
                    <a:pt x="27" y="10"/>
                  </a:cubicBezTo>
                  <a:cubicBezTo>
                    <a:pt x="27" y="10"/>
                    <a:pt x="27" y="10"/>
                    <a:pt x="27" y="10"/>
                  </a:cubicBezTo>
                  <a:cubicBezTo>
                    <a:pt x="27" y="10"/>
                    <a:pt x="27" y="10"/>
                    <a:pt x="27" y="10"/>
                  </a:cubicBezTo>
                  <a:cubicBezTo>
                    <a:pt x="27" y="9"/>
                    <a:pt x="27" y="9"/>
                    <a:pt x="27" y="9"/>
                  </a:cubicBezTo>
                  <a:cubicBezTo>
                    <a:pt x="27" y="9"/>
                    <a:pt x="27" y="9"/>
                    <a:pt x="27" y="9"/>
                  </a:cubicBezTo>
                  <a:cubicBezTo>
                    <a:pt x="27" y="9"/>
                    <a:pt x="28" y="9"/>
                    <a:pt x="28" y="9"/>
                  </a:cubicBezTo>
                  <a:cubicBezTo>
                    <a:pt x="28" y="9"/>
                    <a:pt x="28" y="9"/>
                    <a:pt x="28" y="9"/>
                  </a:cubicBezTo>
                  <a:cubicBezTo>
                    <a:pt x="28" y="9"/>
                    <a:pt x="28" y="9"/>
                    <a:pt x="28" y="9"/>
                  </a:cubicBezTo>
                  <a:cubicBezTo>
                    <a:pt x="28" y="9"/>
                    <a:pt x="28" y="9"/>
                    <a:pt x="28" y="9"/>
                  </a:cubicBezTo>
                  <a:cubicBezTo>
                    <a:pt x="28" y="9"/>
                    <a:pt x="28" y="9"/>
                    <a:pt x="28" y="9"/>
                  </a:cubicBezTo>
                  <a:cubicBezTo>
                    <a:pt x="28" y="9"/>
                    <a:pt x="28" y="9"/>
                    <a:pt x="28" y="9"/>
                  </a:cubicBezTo>
                  <a:cubicBezTo>
                    <a:pt x="28" y="9"/>
                    <a:pt x="28" y="8"/>
                    <a:pt x="28"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29" y="8"/>
                    <a:pt x="29" y="8"/>
                  </a:cubicBezTo>
                  <a:cubicBezTo>
                    <a:pt x="29" y="8"/>
                    <a:pt x="30" y="8"/>
                    <a:pt x="30" y="8"/>
                  </a:cubicBezTo>
                  <a:cubicBezTo>
                    <a:pt x="30" y="8"/>
                    <a:pt x="30" y="8"/>
                    <a:pt x="30" y="8"/>
                  </a:cubicBezTo>
                  <a:cubicBezTo>
                    <a:pt x="30" y="8"/>
                    <a:pt x="30" y="8"/>
                    <a:pt x="30" y="8"/>
                  </a:cubicBezTo>
                  <a:cubicBezTo>
                    <a:pt x="30" y="8"/>
                    <a:pt x="30" y="8"/>
                    <a:pt x="30" y="7"/>
                  </a:cubicBezTo>
                  <a:cubicBezTo>
                    <a:pt x="30" y="7"/>
                    <a:pt x="30" y="7"/>
                    <a:pt x="30" y="7"/>
                  </a:cubicBezTo>
                  <a:cubicBezTo>
                    <a:pt x="30" y="7"/>
                    <a:pt x="30" y="7"/>
                    <a:pt x="30" y="7"/>
                  </a:cubicBezTo>
                  <a:cubicBezTo>
                    <a:pt x="30" y="7"/>
                    <a:pt x="30" y="7"/>
                    <a:pt x="30" y="7"/>
                  </a:cubicBezTo>
                  <a:cubicBezTo>
                    <a:pt x="30" y="7"/>
                    <a:pt x="30" y="7"/>
                    <a:pt x="30" y="7"/>
                  </a:cubicBezTo>
                  <a:cubicBezTo>
                    <a:pt x="31" y="7"/>
                    <a:pt x="31" y="7"/>
                    <a:pt x="31" y="7"/>
                  </a:cubicBezTo>
                  <a:cubicBezTo>
                    <a:pt x="31" y="7"/>
                    <a:pt x="31" y="7"/>
                    <a:pt x="31" y="7"/>
                  </a:cubicBezTo>
                  <a:cubicBezTo>
                    <a:pt x="31" y="7"/>
                    <a:pt x="31" y="7"/>
                    <a:pt x="32" y="7"/>
                  </a:cubicBezTo>
                  <a:cubicBezTo>
                    <a:pt x="32" y="7"/>
                    <a:pt x="32" y="7"/>
                    <a:pt x="32" y="7"/>
                  </a:cubicBezTo>
                  <a:cubicBezTo>
                    <a:pt x="32" y="7"/>
                    <a:pt x="32" y="7"/>
                    <a:pt x="32" y="7"/>
                  </a:cubicBezTo>
                  <a:cubicBezTo>
                    <a:pt x="32" y="7"/>
                    <a:pt x="32" y="7"/>
                    <a:pt x="32" y="7"/>
                  </a:cubicBezTo>
                  <a:cubicBezTo>
                    <a:pt x="32" y="7"/>
                    <a:pt x="32" y="7"/>
                    <a:pt x="33" y="7"/>
                  </a:cubicBezTo>
                  <a:cubicBezTo>
                    <a:pt x="33" y="7"/>
                    <a:pt x="33" y="7"/>
                    <a:pt x="33" y="7"/>
                  </a:cubicBezTo>
                  <a:cubicBezTo>
                    <a:pt x="33" y="7"/>
                    <a:pt x="33" y="7"/>
                    <a:pt x="33" y="7"/>
                  </a:cubicBezTo>
                  <a:cubicBezTo>
                    <a:pt x="33" y="7"/>
                    <a:pt x="33" y="7"/>
                    <a:pt x="34" y="7"/>
                  </a:cubicBezTo>
                  <a:cubicBezTo>
                    <a:pt x="34" y="7"/>
                    <a:pt x="34" y="6"/>
                    <a:pt x="34" y="6"/>
                  </a:cubicBezTo>
                  <a:cubicBezTo>
                    <a:pt x="34" y="6"/>
                    <a:pt x="34" y="6"/>
                    <a:pt x="34" y="6"/>
                  </a:cubicBezTo>
                  <a:cubicBezTo>
                    <a:pt x="34" y="6"/>
                    <a:pt x="34" y="6"/>
                    <a:pt x="34" y="5"/>
                  </a:cubicBezTo>
                  <a:cubicBezTo>
                    <a:pt x="34" y="4"/>
                    <a:pt x="33" y="4"/>
                    <a:pt x="32" y="3"/>
                  </a:cubicBezTo>
                  <a:cubicBezTo>
                    <a:pt x="30" y="2"/>
                    <a:pt x="28" y="2"/>
                    <a:pt x="26" y="1"/>
                  </a:cubicBezTo>
                  <a:cubicBezTo>
                    <a:pt x="26" y="1"/>
                    <a:pt x="26" y="1"/>
                    <a:pt x="26" y="1"/>
                  </a:cubicBezTo>
                  <a:cubicBezTo>
                    <a:pt x="26" y="1"/>
                    <a:pt x="26" y="1"/>
                    <a:pt x="26" y="1"/>
                  </a:cubicBezTo>
                  <a:cubicBezTo>
                    <a:pt x="26" y="1"/>
                    <a:pt x="26" y="1"/>
                    <a:pt x="25" y="1"/>
                  </a:cubicBezTo>
                  <a:cubicBezTo>
                    <a:pt x="25" y="1"/>
                    <a:pt x="25" y="1"/>
                    <a:pt x="25" y="1"/>
                  </a:cubicBezTo>
                  <a:cubicBezTo>
                    <a:pt x="25" y="1"/>
                    <a:pt x="25" y="1"/>
                    <a:pt x="25" y="1"/>
                  </a:cubicBezTo>
                  <a:cubicBezTo>
                    <a:pt x="25" y="1"/>
                    <a:pt x="25" y="1"/>
                    <a:pt x="25" y="1"/>
                  </a:cubicBezTo>
                  <a:cubicBezTo>
                    <a:pt x="25" y="1"/>
                    <a:pt x="25" y="1"/>
                    <a:pt x="25" y="1"/>
                  </a:cubicBezTo>
                  <a:cubicBezTo>
                    <a:pt x="24" y="0"/>
                    <a:pt x="24" y="0"/>
                    <a:pt x="22" y="0"/>
                  </a:cubicBezTo>
                  <a:cubicBezTo>
                    <a:pt x="22" y="0"/>
                    <a:pt x="22" y="0"/>
                    <a:pt x="22" y="0"/>
                  </a:cubicBezTo>
                  <a:cubicBezTo>
                    <a:pt x="22" y="0"/>
                    <a:pt x="22" y="0"/>
                    <a:pt x="22" y="0"/>
                  </a:cubicBezTo>
                  <a:cubicBezTo>
                    <a:pt x="22" y="0"/>
                    <a:pt x="22" y="0"/>
                    <a:pt x="21" y="0"/>
                  </a:cubicBezTo>
                  <a:cubicBezTo>
                    <a:pt x="21" y="0"/>
                    <a:pt x="21" y="0"/>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1" y="1"/>
                    <a:pt x="21" y="1"/>
                  </a:cubicBezTo>
                  <a:cubicBezTo>
                    <a:pt x="21" y="1"/>
                    <a:pt x="20" y="1"/>
                    <a:pt x="20" y="1"/>
                  </a:cubicBezTo>
                  <a:cubicBezTo>
                    <a:pt x="20" y="1"/>
                    <a:pt x="20" y="2"/>
                    <a:pt x="20" y="2"/>
                  </a:cubicBezTo>
                  <a:cubicBezTo>
                    <a:pt x="20" y="2"/>
                    <a:pt x="20" y="2"/>
                    <a:pt x="20" y="2"/>
                  </a:cubicBezTo>
                  <a:cubicBezTo>
                    <a:pt x="19" y="2"/>
                    <a:pt x="19" y="2"/>
                    <a:pt x="19" y="2"/>
                  </a:cubicBezTo>
                  <a:cubicBezTo>
                    <a:pt x="19" y="2"/>
                    <a:pt x="19" y="2"/>
                    <a:pt x="19" y="2"/>
                  </a:cubicBezTo>
                  <a:cubicBezTo>
                    <a:pt x="19" y="2"/>
                    <a:pt x="19" y="3"/>
                    <a:pt x="19" y="3"/>
                  </a:cubicBezTo>
                  <a:cubicBezTo>
                    <a:pt x="19" y="3"/>
                    <a:pt x="19" y="3"/>
                    <a:pt x="19" y="3"/>
                  </a:cubicBezTo>
                  <a:cubicBezTo>
                    <a:pt x="19" y="3"/>
                    <a:pt x="19" y="3"/>
                    <a:pt x="19"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4"/>
                  </a:cubicBezTo>
                  <a:cubicBezTo>
                    <a:pt x="18"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6" y="4"/>
                  </a:cubicBezTo>
                  <a:cubicBezTo>
                    <a:pt x="16" y="4"/>
                    <a:pt x="16" y="4"/>
                    <a:pt x="16" y="4"/>
                  </a:cubicBezTo>
                  <a:cubicBezTo>
                    <a:pt x="16" y="4"/>
                    <a:pt x="16" y="4"/>
                    <a:pt x="16" y="4"/>
                  </a:cubicBezTo>
                  <a:cubicBezTo>
                    <a:pt x="16" y="4"/>
                    <a:pt x="16" y="4"/>
                    <a:pt x="16" y="4"/>
                  </a:cubicBezTo>
                  <a:cubicBezTo>
                    <a:pt x="16" y="5"/>
                    <a:pt x="16" y="5"/>
                    <a:pt x="16" y="5"/>
                  </a:cubicBezTo>
                  <a:cubicBezTo>
                    <a:pt x="16" y="5"/>
                    <a:pt x="16" y="5"/>
                    <a:pt x="16" y="5"/>
                  </a:cubicBezTo>
                  <a:cubicBezTo>
                    <a:pt x="16" y="5"/>
                    <a:pt x="16" y="5"/>
                    <a:pt x="16" y="5"/>
                  </a:cubicBezTo>
                  <a:cubicBezTo>
                    <a:pt x="16" y="5"/>
                    <a:pt x="16"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6"/>
                    <a:pt x="15" y="6"/>
                  </a:cubicBezTo>
                  <a:cubicBezTo>
                    <a:pt x="15" y="6"/>
                    <a:pt x="14" y="6"/>
                    <a:pt x="14" y="6"/>
                  </a:cubicBezTo>
                  <a:cubicBezTo>
                    <a:pt x="14" y="6"/>
                    <a:pt x="14" y="6"/>
                    <a:pt x="14" y="6"/>
                  </a:cubicBezTo>
                  <a:cubicBezTo>
                    <a:pt x="14" y="6"/>
                    <a:pt x="14" y="6"/>
                    <a:pt x="14" y="6"/>
                  </a:cubicBezTo>
                  <a:cubicBezTo>
                    <a:pt x="14" y="6"/>
                    <a:pt x="14" y="6"/>
                    <a:pt x="14" y="6"/>
                  </a:cubicBezTo>
                  <a:cubicBezTo>
                    <a:pt x="14" y="6"/>
                    <a:pt x="14" y="6"/>
                    <a:pt x="14" y="6"/>
                  </a:cubicBezTo>
                  <a:cubicBezTo>
                    <a:pt x="14" y="6"/>
                    <a:pt x="13" y="6"/>
                    <a:pt x="13" y="6"/>
                  </a:cubicBezTo>
                  <a:cubicBezTo>
                    <a:pt x="13" y="6"/>
                    <a:pt x="13" y="6"/>
                    <a:pt x="13" y="6"/>
                  </a:cubicBezTo>
                  <a:cubicBezTo>
                    <a:pt x="13" y="6"/>
                    <a:pt x="13" y="7"/>
                    <a:pt x="13" y="7"/>
                  </a:cubicBezTo>
                  <a:cubicBezTo>
                    <a:pt x="13" y="7"/>
                    <a:pt x="13" y="7"/>
                    <a:pt x="13" y="7"/>
                  </a:cubicBezTo>
                  <a:cubicBezTo>
                    <a:pt x="13" y="7"/>
                    <a:pt x="13" y="7"/>
                    <a:pt x="13" y="7"/>
                  </a:cubicBezTo>
                  <a:cubicBezTo>
                    <a:pt x="13" y="7"/>
                    <a:pt x="13"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2" y="7"/>
                    <a:pt x="12" y="7"/>
                    <a:pt x="12" y="7"/>
                  </a:cubicBezTo>
                  <a:cubicBezTo>
                    <a:pt x="11" y="7"/>
                    <a:pt x="11" y="7"/>
                    <a:pt x="11" y="7"/>
                  </a:cubicBezTo>
                  <a:cubicBezTo>
                    <a:pt x="11" y="7"/>
                    <a:pt x="11" y="7"/>
                    <a:pt x="11" y="7"/>
                  </a:cubicBezTo>
                  <a:cubicBezTo>
                    <a:pt x="11" y="7"/>
                    <a:pt x="11" y="7"/>
                    <a:pt x="11" y="7"/>
                  </a:cubicBezTo>
                  <a:cubicBezTo>
                    <a:pt x="11" y="7"/>
                    <a:pt x="11" y="7"/>
                    <a:pt x="11" y="7"/>
                  </a:cubicBezTo>
                  <a:cubicBezTo>
                    <a:pt x="11" y="8"/>
                    <a:pt x="11" y="8"/>
                    <a:pt x="11" y="8"/>
                  </a:cubicBezTo>
                  <a:cubicBezTo>
                    <a:pt x="11" y="8"/>
                    <a:pt x="11" y="8"/>
                    <a:pt x="11" y="8"/>
                  </a:cubicBezTo>
                  <a:cubicBezTo>
                    <a:pt x="11" y="8"/>
                    <a:pt x="11" y="8"/>
                    <a:pt x="11" y="8"/>
                  </a:cubicBezTo>
                  <a:cubicBezTo>
                    <a:pt x="11" y="8"/>
                    <a:pt x="11"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10" y="8"/>
                    <a:pt x="10" y="8"/>
                    <a:pt x="10" y="8"/>
                  </a:cubicBezTo>
                  <a:cubicBezTo>
                    <a:pt x="9" y="8"/>
                    <a:pt x="9" y="8"/>
                    <a:pt x="9" y="8"/>
                  </a:cubicBezTo>
                  <a:cubicBezTo>
                    <a:pt x="9" y="8"/>
                    <a:pt x="9" y="8"/>
                    <a:pt x="9" y="8"/>
                  </a:cubicBezTo>
                  <a:cubicBezTo>
                    <a:pt x="9" y="8"/>
                    <a:pt x="9" y="8"/>
                    <a:pt x="9" y="8"/>
                  </a:cubicBezTo>
                  <a:cubicBezTo>
                    <a:pt x="9" y="8"/>
                    <a:pt x="9" y="9"/>
                    <a:pt x="9" y="9"/>
                  </a:cubicBezTo>
                  <a:cubicBezTo>
                    <a:pt x="9" y="9"/>
                    <a:pt x="9" y="9"/>
                    <a:pt x="9" y="9"/>
                  </a:cubicBezTo>
                  <a:cubicBezTo>
                    <a:pt x="9" y="9"/>
                    <a:pt x="9" y="9"/>
                    <a:pt x="9" y="9"/>
                  </a:cubicBezTo>
                  <a:cubicBezTo>
                    <a:pt x="9" y="9"/>
                    <a:pt x="9" y="9"/>
                    <a:pt x="9" y="9"/>
                  </a:cubicBezTo>
                  <a:cubicBezTo>
                    <a:pt x="9" y="9"/>
                    <a:pt x="9" y="9"/>
                    <a:pt x="9"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8" y="9"/>
                    <a:pt x="8" y="9"/>
                    <a:pt x="8" y="9"/>
                  </a:cubicBezTo>
                  <a:cubicBezTo>
                    <a:pt x="7" y="9"/>
                    <a:pt x="7" y="9"/>
                    <a:pt x="7" y="9"/>
                  </a:cubicBezTo>
                  <a:cubicBezTo>
                    <a:pt x="7" y="9"/>
                    <a:pt x="7" y="9"/>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7" y="10"/>
                    <a:pt x="7" y="10"/>
                  </a:cubicBezTo>
                  <a:cubicBezTo>
                    <a:pt x="7"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6" y="10"/>
                  </a:cubicBezTo>
                  <a:cubicBezTo>
                    <a:pt x="6" y="10"/>
                    <a:pt x="6" y="10"/>
                    <a:pt x="5" y="10"/>
                  </a:cubicBezTo>
                  <a:cubicBezTo>
                    <a:pt x="5" y="10"/>
                    <a:pt x="5" y="10"/>
                    <a:pt x="5" y="10"/>
                  </a:cubicBezTo>
                  <a:cubicBezTo>
                    <a:pt x="5" y="10"/>
                    <a:pt x="5" y="10"/>
                    <a:pt x="5" y="10"/>
                  </a:cubicBezTo>
                  <a:cubicBezTo>
                    <a:pt x="5" y="10"/>
                    <a:pt x="5" y="10"/>
                    <a:pt x="5" y="10"/>
                  </a:cubicBezTo>
                  <a:cubicBezTo>
                    <a:pt x="5" y="10"/>
                    <a:pt x="5" y="10"/>
                    <a:pt x="5" y="10"/>
                  </a:cubicBezTo>
                  <a:cubicBezTo>
                    <a:pt x="5" y="10"/>
                    <a:pt x="5" y="10"/>
                    <a:pt x="5" y="10"/>
                  </a:cubicBezTo>
                  <a:cubicBezTo>
                    <a:pt x="5" y="10"/>
                    <a:pt x="5" y="10"/>
                    <a:pt x="5" y="11"/>
                  </a:cubicBezTo>
                  <a:cubicBezTo>
                    <a:pt x="5" y="11"/>
                    <a:pt x="5" y="11"/>
                    <a:pt x="5" y="11"/>
                  </a:cubicBezTo>
                  <a:cubicBezTo>
                    <a:pt x="5" y="11"/>
                    <a:pt x="5" y="11"/>
                    <a:pt x="5" y="11"/>
                  </a:cubicBezTo>
                  <a:cubicBezTo>
                    <a:pt x="5" y="11"/>
                    <a:pt x="5" y="11"/>
                    <a:pt x="5" y="11"/>
                  </a:cubicBezTo>
                  <a:cubicBezTo>
                    <a:pt x="4" y="11"/>
                    <a:pt x="4" y="11"/>
                    <a:pt x="4" y="11"/>
                  </a:cubicBezTo>
                  <a:cubicBezTo>
                    <a:pt x="4" y="11"/>
                    <a:pt x="4" y="11"/>
                    <a:pt x="4" y="11"/>
                  </a:cubicBezTo>
                  <a:cubicBezTo>
                    <a:pt x="4" y="11"/>
                    <a:pt x="4" y="11"/>
                    <a:pt x="4" y="11"/>
                  </a:cubicBezTo>
                  <a:cubicBezTo>
                    <a:pt x="4" y="11"/>
                    <a:pt x="4" y="11"/>
                    <a:pt x="4" y="11"/>
                  </a:cubicBezTo>
                  <a:cubicBezTo>
                    <a:pt x="3" y="11"/>
                    <a:pt x="3" y="11"/>
                    <a:pt x="3" y="11"/>
                  </a:cubicBezTo>
                  <a:cubicBezTo>
                    <a:pt x="3" y="11"/>
                    <a:pt x="3" y="11"/>
                    <a:pt x="3" y="11"/>
                  </a:cubicBezTo>
                  <a:cubicBezTo>
                    <a:pt x="3" y="11"/>
                    <a:pt x="3" y="11"/>
                    <a:pt x="3" y="11"/>
                  </a:cubicBezTo>
                  <a:cubicBezTo>
                    <a:pt x="3" y="11"/>
                    <a:pt x="3" y="11"/>
                    <a:pt x="3" y="11"/>
                  </a:cubicBezTo>
                  <a:cubicBezTo>
                    <a:pt x="3" y="11"/>
                    <a:pt x="3" y="11"/>
                    <a:pt x="3" y="11"/>
                  </a:cubicBezTo>
                  <a:cubicBezTo>
                    <a:pt x="3" y="11"/>
                    <a:pt x="3" y="11"/>
                    <a:pt x="3" y="12"/>
                  </a:cubicBezTo>
                  <a:cubicBezTo>
                    <a:pt x="3"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2" y="12"/>
                    <a:pt x="2" y="12"/>
                    <a:pt x="2" y="12"/>
                  </a:cubicBezTo>
                  <a:cubicBezTo>
                    <a:pt x="1" y="12"/>
                    <a:pt x="1" y="12"/>
                    <a:pt x="1" y="12"/>
                  </a:cubicBezTo>
                  <a:cubicBezTo>
                    <a:pt x="1" y="12"/>
                    <a:pt x="1" y="12"/>
                    <a:pt x="1" y="12"/>
                  </a:cubicBezTo>
                  <a:cubicBezTo>
                    <a:pt x="1" y="12"/>
                    <a:pt x="1" y="12"/>
                    <a:pt x="1" y="12"/>
                  </a:cubicBezTo>
                  <a:cubicBezTo>
                    <a:pt x="1" y="12"/>
                    <a:pt x="1" y="12"/>
                    <a:pt x="1" y="12"/>
                  </a:cubicBezTo>
                  <a:cubicBezTo>
                    <a:pt x="1" y="12"/>
                    <a:pt x="1" y="12"/>
                    <a:pt x="1" y="12"/>
                  </a:cubicBezTo>
                  <a:cubicBezTo>
                    <a:pt x="1" y="12"/>
                    <a:pt x="1" y="12"/>
                    <a:pt x="1" y="13"/>
                  </a:cubicBezTo>
                  <a:cubicBezTo>
                    <a:pt x="1" y="13"/>
                    <a:pt x="1" y="13"/>
                    <a:pt x="0" y="13"/>
                  </a:cubicBezTo>
                  <a:cubicBezTo>
                    <a:pt x="0" y="13"/>
                    <a:pt x="0" y="14"/>
                    <a:pt x="0" y="14"/>
                  </a:cubicBezTo>
                  <a:cubicBezTo>
                    <a:pt x="0" y="14"/>
                    <a:pt x="0" y="14"/>
                    <a:pt x="0" y="1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2">
                <a:solidFill>
                  <a:prstClr val="black"/>
                </a:solidFill>
              </a:endParaRPr>
            </a:p>
          </p:txBody>
        </p:sp>
        <p:sp>
          <p:nvSpPr>
            <p:cNvPr id="110" name="Freeform 16"/>
            <p:cNvSpPr>
              <a:spLocks/>
            </p:cNvSpPr>
            <p:nvPr/>
          </p:nvSpPr>
          <p:spPr bwMode="auto">
            <a:xfrm>
              <a:off x="4357688" y="3328988"/>
              <a:ext cx="223837" cy="225425"/>
            </a:xfrm>
            <a:custGeom>
              <a:avLst/>
              <a:gdLst>
                <a:gd name="T0" fmla="*/ 46 w 60"/>
                <a:gd name="T1" fmla="*/ 31 h 60"/>
                <a:gd name="T2" fmla="*/ 47 w 60"/>
                <a:gd name="T3" fmla="*/ 29 h 60"/>
                <a:gd name="T4" fmla="*/ 49 w 60"/>
                <a:gd name="T5" fmla="*/ 27 h 60"/>
                <a:gd name="T6" fmla="*/ 50 w 60"/>
                <a:gd name="T7" fmla="*/ 25 h 60"/>
                <a:gd name="T8" fmla="*/ 52 w 60"/>
                <a:gd name="T9" fmla="*/ 22 h 60"/>
                <a:gd name="T10" fmla="*/ 53 w 60"/>
                <a:gd name="T11" fmla="*/ 20 h 60"/>
                <a:gd name="T12" fmla="*/ 54 w 60"/>
                <a:gd name="T13" fmla="*/ 18 h 60"/>
                <a:gd name="T14" fmla="*/ 55 w 60"/>
                <a:gd name="T15" fmla="*/ 16 h 60"/>
                <a:gd name="T16" fmla="*/ 56 w 60"/>
                <a:gd name="T17" fmla="*/ 15 h 60"/>
                <a:gd name="T18" fmla="*/ 56 w 60"/>
                <a:gd name="T19" fmla="*/ 13 h 60"/>
                <a:gd name="T20" fmla="*/ 57 w 60"/>
                <a:gd name="T21" fmla="*/ 12 h 60"/>
                <a:gd name="T22" fmla="*/ 58 w 60"/>
                <a:gd name="T23" fmla="*/ 10 h 60"/>
                <a:gd name="T24" fmla="*/ 59 w 60"/>
                <a:gd name="T25" fmla="*/ 9 h 60"/>
                <a:gd name="T26" fmla="*/ 59 w 60"/>
                <a:gd name="T27" fmla="*/ 7 h 60"/>
                <a:gd name="T28" fmla="*/ 59 w 60"/>
                <a:gd name="T29" fmla="*/ 3 h 60"/>
                <a:gd name="T30" fmla="*/ 57 w 60"/>
                <a:gd name="T31" fmla="*/ 1 h 60"/>
                <a:gd name="T32" fmla="*/ 49 w 60"/>
                <a:gd name="T33" fmla="*/ 0 h 60"/>
                <a:gd name="T34" fmla="*/ 29 w 60"/>
                <a:gd name="T35" fmla="*/ 1 h 60"/>
                <a:gd name="T36" fmla="*/ 19 w 60"/>
                <a:gd name="T37" fmla="*/ 1 h 60"/>
                <a:gd name="T38" fmla="*/ 17 w 60"/>
                <a:gd name="T39" fmla="*/ 10 h 60"/>
                <a:gd name="T40" fmla="*/ 21 w 60"/>
                <a:gd name="T41" fmla="*/ 12 h 60"/>
                <a:gd name="T42" fmla="*/ 30 w 60"/>
                <a:gd name="T43" fmla="*/ 11 h 60"/>
                <a:gd name="T44" fmla="*/ 41 w 60"/>
                <a:gd name="T45" fmla="*/ 10 h 60"/>
                <a:gd name="T46" fmla="*/ 45 w 60"/>
                <a:gd name="T47" fmla="*/ 12 h 60"/>
                <a:gd name="T48" fmla="*/ 44 w 60"/>
                <a:gd name="T49" fmla="*/ 13 h 60"/>
                <a:gd name="T50" fmla="*/ 43 w 60"/>
                <a:gd name="T51" fmla="*/ 15 h 60"/>
                <a:gd name="T52" fmla="*/ 43 w 60"/>
                <a:gd name="T53" fmla="*/ 16 h 60"/>
                <a:gd name="T54" fmla="*/ 42 w 60"/>
                <a:gd name="T55" fmla="*/ 18 h 60"/>
                <a:gd name="T56" fmla="*/ 40 w 60"/>
                <a:gd name="T57" fmla="*/ 20 h 60"/>
                <a:gd name="T58" fmla="*/ 38 w 60"/>
                <a:gd name="T59" fmla="*/ 24 h 60"/>
                <a:gd name="T60" fmla="*/ 35 w 60"/>
                <a:gd name="T61" fmla="*/ 27 h 60"/>
                <a:gd name="T62" fmla="*/ 29 w 60"/>
                <a:gd name="T63" fmla="*/ 33 h 60"/>
                <a:gd name="T64" fmla="*/ 27 w 60"/>
                <a:gd name="T65" fmla="*/ 35 h 60"/>
                <a:gd name="T66" fmla="*/ 25 w 60"/>
                <a:gd name="T67" fmla="*/ 37 h 60"/>
                <a:gd name="T68" fmla="*/ 22 w 60"/>
                <a:gd name="T69" fmla="*/ 38 h 60"/>
                <a:gd name="T70" fmla="*/ 20 w 60"/>
                <a:gd name="T71" fmla="*/ 40 h 60"/>
                <a:gd name="T72" fmla="*/ 18 w 60"/>
                <a:gd name="T73" fmla="*/ 41 h 60"/>
                <a:gd name="T74" fmla="*/ 17 w 60"/>
                <a:gd name="T75" fmla="*/ 42 h 60"/>
                <a:gd name="T76" fmla="*/ 15 w 60"/>
                <a:gd name="T77" fmla="*/ 43 h 60"/>
                <a:gd name="T78" fmla="*/ 13 w 60"/>
                <a:gd name="T79" fmla="*/ 44 h 60"/>
                <a:gd name="T80" fmla="*/ 11 w 60"/>
                <a:gd name="T81" fmla="*/ 45 h 60"/>
                <a:gd name="T82" fmla="*/ 9 w 60"/>
                <a:gd name="T83" fmla="*/ 46 h 60"/>
                <a:gd name="T84" fmla="*/ 8 w 60"/>
                <a:gd name="T85" fmla="*/ 46 h 60"/>
                <a:gd name="T86" fmla="*/ 6 w 60"/>
                <a:gd name="T87" fmla="*/ 47 h 60"/>
                <a:gd name="T88" fmla="*/ 4 w 60"/>
                <a:gd name="T89" fmla="*/ 48 h 60"/>
                <a:gd name="T90" fmla="*/ 2 w 60"/>
                <a:gd name="T91" fmla="*/ 49 h 60"/>
                <a:gd name="T92" fmla="*/ 0 w 60"/>
                <a:gd name="T93" fmla="*/ 52 h 60"/>
                <a:gd name="T94" fmla="*/ 2 w 60"/>
                <a:gd name="T95" fmla="*/ 54 h 60"/>
                <a:gd name="T96" fmla="*/ 4 w 60"/>
                <a:gd name="T97" fmla="*/ 55 h 60"/>
                <a:gd name="T98" fmla="*/ 7 w 60"/>
                <a:gd name="T99" fmla="*/ 57 h 60"/>
                <a:gd name="T100" fmla="*/ 9 w 60"/>
                <a:gd name="T101" fmla="*/ 58 h 60"/>
                <a:gd name="T102" fmla="*/ 11 w 60"/>
                <a:gd name="T103" fmla="*/ 59 h 60"/>
                <a:gd name="T104" fmla="*/ 14 w 60"/>
                <a:gd name="T105" fmla="*/ 59 h 60"/>
                <a:gd name="T106" fmla="*/ 16 w 60"/>
                <a:gd name="T107" fmla="*/ 58 h 60"/>
                <a:gd name="T108" fmla="*/ 17 w 60"/>
                <a:gd name="T109" fmla="*/ 57 h 60"/>
                <a:gd name="T110" fmla="*/ 19 w 60"/>
                <a:gd name="T111" fmla="*/ 56 h 60"/>
                <a:gd name="T112" fmla="*/ 21 w 60"/>
                <a:gd name="T113" fmla="*/ 55 h 60"/>
                <a:gd name="T114" fmla="*/ 23 w 60"/>
                <a:gd name="T115" fmla="*/ 54 h 60"/>
                <a:gd name="T116" fmla="*/ 25 w 60"/>
                <a:gd name="T117" fmla="*/ 52 h 60"/>
                <a:gd name="T118" fmla="*/ 27 w 60"/>
                <a:gd name="T119" fmla="*/ 51 h 60"/>
                <a:gd name="T120" fmla="*/ 30 w 60"/>
                <a:gd name="T121" fmla="*/ 49 h 60"/>
                <a:gd name="T122" fmla="*/ 41 w 60"/>
                <a:gd name="T123" fmla="*/ 38 h 60"/>
                <a:gd name="T124" fmla="*/ 43 w 60"/>
                <a:gd name="T125" fmla="*/ 3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0" h="60">
                  <a:moveTo>
                    <a:pt x="44" y="34"/>
                  </a:moveTo>
                  <a:cubicBezTo>
                    <a:pt x="44" y="34"/>
                    <a:pt x="44" y="34"/>
                    <a:pt x="44" y="34"/>
                  </a:cubicBezTo>
                  <a:cubicBezTo>
                    <a:pt x="44" y="34"/>
                    <a:pt x="44" y="33"/>
                    <a:pt x="44" y="33"/>
                  </a:cubicBezTo>
                  <a:cubicBezTo>
                    <a:pt x="44" y="33"/>
                    <a:pt x="44" y="33"/>
                    <a:pt x="44" y="33"/>
                  </a:cubicBezTo>
                  <a:cubicBezTo>
                    <a:pt x="44" y="33"/>
                    <a:pt x="44" y="33"/>
                    <a:pt x="44" y="33"/>
                  </a:cubicBezTo>
                  <a:cubicBezTo>
                    <a:pt x="44" y="33"/>
                    <a:pt x="45" y="33"/>
                    <a:pt x="45" y="33"/>
                  </a:cubicBezTo>
                  <a:cubicBezTo>
                    <a:pt x="45" y="33"/>
                    <a:pt x="45" y="33"/>
                    <a:pt x="45" y="33"/>
                  </a:cubicBezTo>
                  <a:cubicBezTo>
                    <a:pt x="45" y="33"/>
                    <a:pt x="45" y="33"/>
                    <a:pt x="45" y="33"/>
                  </a:cubicBezTo>
                  <a:cubicBezTo>
                    <a:pt x="45" y="32"/>
                    <a:pt x="45" y="32"/>
                    <a:pt x="45" y="32"/>
                  </a:cubicBezTo>
                  <a:cubicBezTo>
                    <a:pt x="45" y="32"/>
                    <a:pt x="45" y="32"/>
                    <a:pt x="45" y="32"/>
                  </a:cubicBezTo>
                  <a:cubicBezTo>
                    <a:pt x="45" y="32"/>
                    <a:pt x="45" y="32"/>
                    <a:pt x="45" y="32"/>
                  </a:cubicBezTo>
                  <a:cubicBezTo>
                    <a:pt x="45" y="32"/>
                    <a:pt x="45" y="32"/>
                    <a:pt x="45" y="32"/>
                  </a:cubicBezTo>
                  <a:cubicBezTo>
                    <a:pt x="45" y="32"/>
                    <a:pt x="46" y="32"/>
                    <a:pt x="46" y="32"/>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1"/>
                    <a:pt x="46" y="31"/>
                  </a:cubicBezTo>
                  <a:cubicBezTo>
                    <a:pt x="46" y="31"/>
                    <a:pt x="46" y="30"/>
                    <a:pt x="46" y="30"/>
                  </a:cubicBezTo>
                  <a:cubicBezTo>
                    <a:pt x="46" y="30"/>
                    <a:pt x="46" y="30"/>
                    <a:pt x="47" y="30"/>
                  </a:cubicBezTo>
                  <a:cubicBezTo>
                    <a:pt x="47" y="30"/>
                    <a:pt x="47" y="30"/>
                    <a:pt x="47" y="30"/>
                  </a:cubicBezTo>
                  <a:cubicBezTo>
                    <a:pt x="47" y="30"/>
                    <a:pt x="47" y="30"/>
                    <a:pt x="47" y="30"/>
                  </a:cubicBezTo>
                  <a:cubicBezTo>
                    <a:pt x="47" y="30"/>
                    <a:pt x="47" y="30"/>
                    <a:pt x="47" y="30"/>
                  </a:cubicBezTo>
                  <a:cubicBezTo>
                    <a:pt x="47" y="30"/>
                    <a:pt x="47" y="30"/>
                    <a:pt x="47" y="30"/>
                  </a:cubicBezTo>
                  <a:cubicBezTo>
                    <a:pt x="47" y="30"/>
                    <a:pt x="47" y="29"/>
                    <a:pt x="47" y="29"/>
                  </a:cubicBezTo>
                  <a:cubicBezTo>
                    <a:pt x="47" y="29"/>
                    <a:pt x="47" y="29"/>
                    <a:pt x="47" y="29"/>
                  </a:cubicBezTo>
                  <a:cubicBezTo>
                    <a:pt x="47" y="29"/>
                    <a:pt x="47" y="29"/>
                    <a:pt x="47" y="29"/>
                  </a:cubicBezTo>
                  <a:cubicBezTo>
                    <a:pt x="47" y="29"/>
                    <a:pt x="47" y="29"/>
                    <a:pt x="47" y="29"/>
                  </a:cubicBezTo>
                  <a:cubicBezTo>
                    <a:pt x="47" y="29"/>
                    <a:pt x="47" y="29"/>
                    <a:pt x="47" y="29"/>
                  </a:cubicBezTo>
                  <a:cubicBezTo>
                    <a:pt x="48" y="29"/>
                    <a:pt x="48" y="29"/>
                    <a:pt x="48" y="29"/>
                  </a:cubicBezTo>
                  <a:cubicBezTo>
                    <a:pt x="48" y="29"/>
                    <a:pt x="48" y="28"/>
                    <a:pt x="48" y="28"/>
                  </a:cubicBezTo>
                  <a:cubicBezTo>
                    <a:pt x="48" y="28"/>
                    <a:pt x="48" y="28"/>
                    <a:pt x="48" y="28"/>
                  </a:cubicBezTo>
                  <a:cubicBezTo>
                    <a:pt x="48" y="28"/>
                    <a:pt x="48" y="28"/>
                    <a:pt x="48" y="28"/>
                  </a:cubicBezTo>
                  <a:cubicBezTo>
                    <a:pt x="48" y="28"/>
                    <a:pt x="48" y="28"/>
                    <a:pt x="48" y="28"/>
                  </a:cubicBezTo>
                  <a:cubicBezTo>
                    <a:pt x="48" y="28"/>
                    <a:pt x="48" y="28"/>
                    <a:pt x="48" y="27"/>
                  </a:cubicBezTo>
                  <a:cubicBezTo>
                    <a:pt x="48" y="27"/>
                    <a:pt x="48" y="27"/>
                    <a:pt x="48" y="27"/>
                  </a:cubicBezTo>
                  <a:cubicBezTo>
                    <a:pt x="48" y="27"/>
                    <a:pt x="48" y="27"/>
                    <a:pt x="48" y="27"/>
                  </a:cubicBezTo>
                  <a:cubicBezTo>
                    <a:pt x="49" y="27"/>
                    <a:pt x="49" y="27"/>
                    <a:pt x="49" y="27"/>
                  </a:cubicBezTo>
                  <a:cubicBezTo>
                    <a:pt x="49" y="27"/>
                    <a:pt x="49" y="27"/>
                    <a:pt x="49" y="27"/>
                  </a:cubicBezTo>
                  <a:cubicBezTo>
                    <a:pt x="49" y="27"/>
                    <a:pt x="49" y="27"/>
                    <a:pt x="49" y="27"/>
                  </a:cubicBezTo>
                  <a:cubicBezTo>
                    <a:pt x="49" y="27"/>
                    <a:pt x="49" y="27"/>
                    <a:pt x="49" y="27"/>
                  </a:cubicBezTo>
                  <a:cubicBezTo>
                    <a:pt x="49" y="27"/>
                    <a:pt x="49" y="27"/>
                    <a:pt x="49" y="27"/>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49" y="26"/>
                    <a:pt x="49" y="26"/>
                  </a:cubicBezTo>
                  <a:cubicBezTo>
                    <a:pt x="49" y="26"/>
                    <a:pt x="50" y="26"/>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5"/>
                    <a:pt x="50" y="25"/>
                    <a:pt x="50" y="25"/>
                  </a:cubicBezTo>
                  <a:cubicBezTo>
                    <a:pt x="50" y="24"/>
                    <a:pt x="50" y="24"/>
                    <a:pt x="50" y="24"/>
                  </a:cubicBezTo>
                  <a:cubicBezTo>
                    <a:pt x="50" y="24"/>
                    <a:pt x="50" y="24"/>
                    <a:pt x="50" y="24"/>
                  </a:cubicBezTo>
                  <a:cubicBezTo>
                    <a:pt x="51" y="24"/>
                    <a:pt x="51" y="24"/>
                    <a:pt x="51" y="24"/>
                  </a:cubicBezTo>
                  <a:cubicBezTo>
                    <a:pt x="51" y="24"/>
                    <a:pt x="51" y="24"/>
                    <a:pt x="51" y="24"/>
                  </a:cubicBezTo>
                  <a:cubicBezTo>
                    <a:pt x="51" y="24"/>
                    <a:pt x="51" y="24"/>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3"/>
                    <a:pt x="51" y="23"/>
                    <a:pt x="51" y="23"/>
                  </a:cubicBezTo>
                  <a:cubicBezTo>
                    <a:pt x="51" y="22"/>
                    <a:pt x="51" y="22"/>
                    <a:pt x="51" y="22"/>
                  </a:cubicBezTo>
                  <a:cubicBezTo>
                    <a:pt x="52" y="22"/>
                    <a:pt x="52" y="22"/>
                    <a:pt x="52" y="22"/>
                  </a:cubicBezTo>
                  <a:cubicBezTo>
                    <a:pt x="52" y="22"/>
                    <a:pt x="52" y="22"/>
                    <a:pt x="52" y="22"/>
                  </a:cubicBezTo>
                  <a:cubicBezTo>
                    <a:pt x="52" y="22"/>
                    <a:pt x="52" y="22"/>
                    <a:pt x="52" y="22"/>
                  </a:cubicBezTo>
                  <a:cubicBezTo>
                    <a:pt x="52" y="22"/>
                    <a:pt x="52" y="22"/>
                    <a:pt x="52" y="22"/>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3" y="21"/>
                    <a:pt x="53" y="21"/>
                    <a:pt x="53" y="21"/>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19"/>
                    <a:pt x="53" y="19"/>
                  </a:cubicBezTo>
                  <a:cubicBezTo>
                    <a:pt x="53" y="19"/>
                    <a:pt x="53" y="19"/>
                    <a:pt x="53" y="19"/>
                  </a:cubicBezTo>
                  <a:cubicBezTo>
                    <a:pt x="53" y="19"/>
                    <a:pt x="53" y="19"/>
                    <a:pt x="53" y="19"/>
                  </a:cubicBezTo>
                  <a:cubicBezTo>
                    <a:pt x="53" y="19"/>
                    <a:pt x="54" y="19"/>
                    <a:pt x="54" y="19"/>
                  </a:cubicBezTo>
                  <a:cubicBezTo>
                    <a:pt x="54" y="19"/>
                    <a:pt x="54" y="19"/>
                    <a:pt x="54" y="19"/>
                  </a:cubicBezTo>
                  <a:cubicBezTo>
                    <a:pt x="54" y="19"/>
                    <a:pt x="54" y="19"/>
                    <a:pt x="54" y="19"/>
                  </a:cubicBezTo>
                  <a:cubicBezTo>
                    <a:pt x="54" y="19"/>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8"/>
                    <a:pt x="54" y="18"/>
                  </a:cubicBezTo>
                  <a:cubicBezTo>
                    <a:pt x="54" y="18"/>
                    <a:pt x="54" y="17"/>
                    <a:pt x="54" y="17"/>
                  </a:cubicBezTo>
                  <a:cubicBezTo>
                    <a:pt x="54" y="17"/>
                    <a:pt x="54" y="17"/>
                    <a:pt x="54" y="17"/>
                  </a:cubicBezTo>
                  <a:cubicBezTo>
                    <a:pt x="54" y="17"/>
                    <a:pt x="54" y="17"/>
                    <a:pt x="54" y="17"/>
                  </a:cubicBezTo>
                  <a:cubicBezTo>
                    <a:pt x="54" y="17"/>
                    <a:pt x="55" y="17"/>
                    <a:pt x="55" y="17"/>
                  </a:cubicBezTo>
                  <a:cubicBezTo>
                    <a:pt x="55" y="17"/>
                    <a:pt x="55" y="17"/>
                    <a:pt x="55" y="17"/>
                  </a:cubicBezTo>
                  <a:cubicBezTo>
                    <a:pt x="55" y="17"/>
                    <a:pt x="55" y="17"/>
                    <a:pt x="55" y="17"/>
                  </a:cubicBezTo>
                  <a:cubicBezTo>
                    <a:pt x="55" y="17"/>
                    <a:pt x="55" y="17"/>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6"/>
                    <a:pt x="55" y="16"/>
                  </a:cubicBezTo>
                  <a:cubicBezTo>
                    <a:pt x="55" y="16"/>
                    <a:pt x="55" y="15"/>
                    <a:pt x="55" y="15"/>
                  </a:cubicBezTo>
                  <a:cubicBezTo>
                    <a:pt x="55" y="15"/>
                    <a:pt x="55" y="15"/>
                    <a:pt x="55" y="15"/>
                  </a:cubicBezTo>
                  <a:cubicBezTo>
                    <a:pt x="55" y="15"/>
                    <a:pt x="55" y="15"/>
                    <a:pt x="55" y="15"/>
                  </a:cubicBezTo>
                  <a:cubicBezTo>
                    <a:pt x="55" y="15"/>
                    <a:pt x="55" y="15"/>
                    <a:pt x="55" y="15"/>
                  </a:cubicBezTo>
                  <a:cubicBezTo>
                    <a:pt x="55" y="15"/>
                    <a:pt x="55" y="15"/>
                    <a:pt x="56" y="15"/>
                  </a:cubicBezTo>
                  <a:cubicBezTo>
                    <a:pt x="56" y="15"/>
                    <a:pt x="56" y="15"/>
                    <a:pt x="56" y="15"/>
                  </a:cubicBezTo>
                  <a:cubicBezTo>
                    <a:pt x="56" y="15"/>
                    <a:pt x="56" y="15"/>
                    <a:pt x="56" y="15"/>
                  </a:cubicBezTo>
                  <a:cubicBezTo>
                    <a:pt x="56" y="15"/>
                    <a:pt x="56" y="15"/>
                    <a:pt x="56" y="15"/>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4"/>
                    <a:pt x="56" y="14"/>
                    <a:pt x="56" y="14"/>
                  </a:cubicBezTo>
                  <a:cubicBezTo>
                    <a:pt x="56" y="13"/>
                    <a:pt x="56" y="13"/>
                    <a:pt x="56" y="13"/>
                  </a:cubicBezTo>
                  <a:cubicBezTo>
                    <a:pt x="56" y="13"/>
                    <a:pt x="56" y="13"/>
                    <a:pt x="56" y="13"/>
                  </a:cubicBezTo>
                  <a:cubicBezTo>
                    <a:pt x="56" y="13"/>
                    <a:pt x="56" y="13"/>
                    <a:pt x="56" y="13"/>
                  </a:cubicBezTo>
                  <a:cubicBezTo>
                    <a:pt x="56" y="13"/>
                    <a:pt x="56" y="13"/>
                    <a:pt x="56" y="13"/>
                  </a:cubicBezTo>
                  <a:cubicBezTo>
                    <a:pt x="56" y="13"/>
                    <a:pt x="56" y="13"/>
                    <a:pt x="56" y="13"/>
                  </a:cubicBezTo>
                  <a:cubicBezTo>
                    <a:pt x="56" y="13"/>
                    <a:pt x="56"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3"/>
                  </a:cubicBezTo>
                  <a:cubicBezTo>
                    <a:pt x="57" y="13"/>
                    <a:pt x="57" y="13"/>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2"/>
                    <a:pt x="57" y="12"/>
                    <a:pt x="57" y="12"/>
                  </a:cubicBezTo>
                  <a:cubicBezTo>
                    <a:pt x="57" y="11"/>
                    <a:pt x="57" y="11"/>
                    <a:pt x="57" y="11"/>
                  </a:cubicBezTo>
                  <a:cubicBezTo>
                    <a:pt x="57" y="11"/>
                    <a:pt x="57" y="11"/>
                    <a:pt x="57" y="11"/>
                  </a:cubicBezTo>
                  <a:cubicBezTo>
                    <a:pt x="57" y="11"/>
                    <a:pt x="57" y="11"/>
                    <a:pt x="57" y="11"/>
                  </a:cubicBezTo>
                  <a:cubicBezTo>
                    <a:pt x="57" y="11"/>
                    <a:pt x="57" y="11"/>
                    <a:pt x="58" y="11"/>
                  </a:cubicBezTo>
                  <a:cubicBezTo>
                    <a:pt x="58" y="11"/>
                    <a:pt x="58" y="11"/>
                    <a:pt x="58" y="11"/>
                  </a:cubicBezTo>
                  <a:cubicBezTo>
                    <a:pt x="58" y="11"/>
                    <a:pt x="58" y="11"/>
                    <a:pt x="58" y="11"/>
                  </a:cubicBezTo>
                  <a:cubicBezTo>
                    <a:pt x="58" y="11"/>
                    <a:pt x="58" y="11"/>
                    <a:pt x="58" y="11"/>
                  </a:cubicBezTo>
                  <a:cubicBezTo>
                    <a:pt x="58" y="11"/>
                    <a:pt x="58" y="11"/>
                    <a:pt x="58" y="11"/>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10"/>
                    <a:pt x="58" y="10"/>
                    <a:pt x="58" y="10"/>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8" y="9"/>
                    <a:pt x="58" y="9"/>
                  </a:cubicBezTo>
                  <a:cubicBezTo>
                    <a:pt x="58" y="9"/>
                    <a:pt x="59" y="9"/>
                    <a:pt x="59" y="9"/>
                  </a:cubicBezTo>
                  <a:cubicBezTo>
                    <a:pt x="59" y="9"/>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8"/>
                  </a:cubicBezTo>
                  <a:cubicBezTo>
                    <a:pt x="59" y="8"/>
                    <a:pt x="59" y="8"/>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7"/>
                    <a:pt x="59" y="7"/>
                  </a:cubicBezTo>
                  <a:cubicBezTo>
                    <a:pt x="59" y="7"/>
                    <a:pt x="59" y="6"/>
                    <a:pt x="59" y="6"/>
                  </a:cubicBezTo>
                  <a:cubicBezTo>
                    <a:pt x="59" y="6"/>
                    <a:pt x="59" y="6"/>
                    <a:pt x="59" y="6"/>
                  </a:cubicBezTo>
                  <a:cubicBezTo>
                    <a:pt x="59" y="6"/>
                    <a:pt x="59" y="6"/>
                    <a:pt x="59" y="6"/>
                  </a:cubicBezTo>
                  <a:cubicBezTo>
                    <a:pt x="59" y="6"/>
                    <a:pt x="60" y="6"/>
                    <a:pt x="60" y="6"/>
                  </a:cubicBezTo>
                  <a:cubicBezTo>
                    <a:pt x="60" y="6"/>
                    <a:pt x="60" y="6"/>
                    <a:pt x="60" y="6"/>
                  </a:cubicBezTo>
                  <a:cubicBezTo>
                    <a:pt x="60" y="6"/>
                    <a:pt x="60" y="6"/>
                    <a:pt x="60" y="6"/>
                  </a:cubicBezTo>
                  <a:cubicBezTo>
                    <a:pt x="60" y="6"/>
                    <a:pt x="60" y="6"/>
                    <a:pt x="60" y="6"/>
                  </a:cubicBezTo>
                  <a:cubicBezTo>
                    <a:pt x="60" y="6"/>
                    <a:pt x="60" y="6"/>
                    <a:pt x="60" y="6"/>
                  </a:cubicBezTo>
                  <a:cubicBezTo>
                    <a:pt x="60" y="5"/>
                    <a:pt x="60" y="5"/>
                    <a:pt x="60" y="5"/>
                  </a:cubicBezTo>
                  <a:cubicBezTo>
                    <a:pt x="60" y="5"/>
                    <a:pt x="60" y="5"/>
                    <a:pt x="60" y="5"/>
                  </a:cubicBezTo>
                  <a:cubicBezTo>
                    <a:pt x="60" y="4"/>
                    <a:pt x="60" y="4"/>
                    <a:pt x="60" y="4"/>
                  </a:cubicBezTo>
                  <a:cubicBezTo>
                    <a:pt x="60" y="4"/>
                    <a:pt x="59" y="3"/>
                    <a:pt x="59" y="3"/>
                  </a:cubicBezTo>
                  <a:cubicBezTo>
                    <a:pt x="59" y="3"/>
                    <a:pt x="59" y="3"/>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8" y="2"/>
                    <a:pt x="58" y="2"/>
                  </a:cubicBezTo>
                  <a:cubicBezTo>
                    <a:pt x="58" y="2"/>
                    <a:pt x="57" y="2"/>
                    <a:pt x="57" y="2"/>
                  </a:cubicBezTo>
                  <a:cubicBezTo>
                    <a:pt x="57" y="2"/>
                    <a:pt x="57" y="2"/>
                    <a:pt x="57" y="2"/>
                  </a:cubicBezTo>
                  <a:cubicBezTo>
                    <a:pt x="57" y="2"/>
                    <a:pt x="57" y="2"/>
                    <a:pt x="57" y="2"/>
                  </a:cubicBezTo>
                  <a:cubicBezTo>
                    <a:pt x="57" y="2"/>
                    <a:pt x="57" y="2"/>
                    <a:pt x="57" y="2"/>
                  </a:cubicBezTo>
                  <a:cubicBezTo>
                    <a:pt x="57" y="2"/>
                    <a:pt x="57" y="2"/>
                    <a:pt x="57" y="2"/>
                  </a:cubicBezTo>
                  <a:cubicBezTo>
                    <a:pt x="57" y="1"/>
                    <a:pt x="57" y="1"/>
                    <a:pt x="57" y="1"/>
                  </a:cubicBezTo>
                  <a:cubicBezTo>
                    <a:pt x="57" y="1"/>
                    <a:pt x="57" y="1"/>
                    <a:pt x="57" y="1"/>
                  </a:cubicBezTo>
                  <a:cubicBezTo>
                    <a:pt x="57" y="1"/>
                    <a:pt x="57"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1"/>
                    <a:pt x="56" y="1"/>
                    <a:pt x="56" y="1"/>
                  </a:cubicBezTo>
                  <a:cubicBezTo>
                    <a:pt x="56" y="0"/>
                    <a:pt x="56" y="0"/>
                    <a:pt x="56" y="0"/>
                  </a:cubicBezTo>
                  <a:cubicBezTo>
                    <a:pt x="55" y="0"/>
                    <a:pt x="55" y="0"/>
                    <a:pt x="55" y="0"/>
                  </a:cubicBezTo>
                  <a:cubicBezTo>
                    <a:pt x="55" y="0"/>
                    <a:pt x="55" y="0"/>
                    <a:pt x="55" y="0"/>
                  </a:cubicBezTo>
                  <a:cubicBezTo>
                    <a:pt x="54" y="0"/>
                    <a:pt x="53" y="0"/>
                    <a:pt x="51" y="0"/>
                  </a:cubicBezTo>
                  <a:cubicBezTo>
                    <a:pt x="51" y="0"/>
                    <a:pt x="51" y="0"/>
                    <a:pt x="51" y="0"/>
                  </a:cubicBezTo>
                  <a:cubicBezTo>
                    <a:pt x="50" y="0"/>
                    <a:pt x="50" y="0"/>
                    <a:pt x="49" y="0"/>
                  </a:cubicBezTo>
                  <a:cubicBezTo>
                    <a:pt x="48" y="0"/>
                    <a:pt x="47" y="0"/>
                    <a:pt x="45" y="0"/>
                  </a:cubicBezTo>
                  <a:cubicBezTo>
                    <a:pt x="45" y="0"/>
                    <a:pt x="45" y="0"/>
                    <a:pt x="45" y="0"/>
                  </a:cubicBezTo>
                  <a:cubicBezTo>
                    <a:pt x="45" y="0"/>
                    <a:pt x="44" y="0"/>
                    <a:pt x="43" y="0"/>
                  </a:cubicBezTo>
                  <a:cubicBezTo>
                    <a:pt x="42" y="0"/>
                    <a:pt x="42" y="0"/>
                    <a:pt x="41" y="0"/>
                  </a:cubicBezTo>
                  <a:cubicBezTo>
                    <a:pt x="41" y="0"/>
                    <a:pt x="41" y="1"/>
                    <a:pt x="41" y="1"/>
                  </a:cubicBezTo>
                  <a:cubicBezTo>
                    <a:pt x="40" y="1"/>
                    <a:pt x="40" y="1"/>
                    <a:pt x="39" y="1"/>
                  </a:cubicBezTo>
                  <a:cubicBezTo>
                    <a:pt x="38" y="1"/>
                    <a:pt x="37" y="1"/>
                    <a:pt x="37" y="1"/>
                  </a:cubicBezTo>
                  <a:cubicBezTo>
                    <a:pt x="37" y="1"/>
                    <a:pt x="37" y="1"/>
                    <a:pt x="37" y="1"/>
                  </a:cubicBezTo>
                  <a:cubicBezTo>
                    <a:pt x="36" y="1"/>
                    <a:pt x="36" y="1"/>
                    <a:pt x="35" y="1"/>
                  </a:cubicBezTo>
                  <a:cubicBezTo>
                    <a:pt x="35" y="1"/>
                    <a:pt x="34" y="1"/>
                    <a:pt x="33" y="1"/>
                  </a:cubicBezTo>
                  <a:cubicBezTo>
                    <a:pt x="33" y="1"/>
                    <a:pt x="33" y="1"/>
                    <a:pt x="33" y="1"/>
                  </a:cubicBezTo>
                  <a:cubicBezTo>
                    <a:pt x="32" y="1"/>
                    <a:pt x="32" y="1"/>
                    <a:pt x="31" y="1"/>
                  </a:cubicBezTo>
                  <a:cubicBezTo>
                    <a:pt x="31" y="1"/>
                    <a:pt x="31" y="1"/>
                    <a:pt x="31" y="1"/>
                  </a:cubicBezTo>
                  <a:cubicBezTo>
                    <a:pt x="30" y="1"/>
                    <a:pt x="30" y="1"/>
                    <a:pt x="29" y="1"/>
                  </a:cubicBezTo>
                  <a:cubicBezTo>
                    <a:pt x="28" y="1"/>
                    <a:pt x="27" y="1"/>
                    <a:pt x="27" y="1"/>
                  </a:cubicBezTo>
                  <a:cubicBezTo>
                    <a:pt x="27" y="1"/>
                    <a:pt x="26" y="1"/>
                    <a:pt x="26" y="1"/>
                  </a:cubicBezTo>
                  <a:cubicBezTo>
                    <a:pt x="26" y="1"/>
                    <a:pt x="25" y="1"/>
                    <a:pt x="25" y="1"/>
                  </a:cubicBezTo>
                  <a:cubicBezTo>
                    <a:pt x="25" y="1"/>
                    <a:pt x="25" y="1"/>
                    <a:pt x="25" y="1"/>
                  </a:cubicBezTo>
                  <a:cubicBezTo>
                    <a:pt x="24" y="1"/>
                    <a:pt x="23" y="1"/>
                    <a:pt x="23" y="1"/>
                  </a:cubicBezTo>
                  <a:cubicBezTo>
                    <a:pt x="23" y="1"/>
                    <a:pt x="23" y="0"/>
                    <a:pt x="23" y="0"/>
                  </a:cubicBezTo>
                  <a:cubicBezTo>
                    <a:pt x="22" y="0"/>
                    <a:pt x="22" y="0"/>
                    <a:pt x="21" y="0"/>
                  </a:cubicBezTo>
                  <a:cubicBezTo>
                    <a:pt x="21" y="0"/>
                    <a:pt x="21" y="0"/>
                    <a:pt x="21" y="0"/>
                  </a:cubicBezTo>
                  <a:cubicBezTo>
                    <a:pt x="21" y="0"/>
                    <a:pt x="21" y="0"/>
                    <a:pt x="21" y="0"/>
                  </a:cubicBezTo>
                  <a:cubicBezTo>
                    <a:pt x="20" y="0"/>
                    <a:pt x="19" y="0"/>
                    <a:pt x="19" y="0"/>
                  </a:cubicBezTo>
                  <a:cubicBezTo>
                    <a:pt x="19" y="0"/>
                    <a:pt x="19" y="0"/>
                    <a:pt x="19" y="0"/>
                  </a:cubicBezTo>
                  <a:cubicBezTo>
                    <a:pt x="19" y="0"/>
                    <a:pt x="19" y="1"/>
                    <a:pt x="19" y="1"/>
                  </a:cubicBezTo>
                  <a:cubicBezTo>
                    <a:pt x="19" y="1"/>
                    <a:pt x="19" y="1"/>
                    <a:pt x="19" y="1"/>
                  </a:cubicBezTo>
                  <a:cubicBezTo>
                    <a:pt x="19" y="1"/>
                    <a:pt x="19" y="1"/>
                    <a:pt x="19" y="1"/>
                  </a:cubicBezTo>
                  <a:cubicBezTo>
                    <a:pt x="18" y="1"/>
                    <a:pt x="18" y="1"/>
                    <a:pt x="18" y="1"/>
                  </a:cubicBezTo>
                  <a:cubicBezTo>
                    <a:pt x="18" y="1"/>
                    <a:pt x="18" y="1"/>
                    <a:pt x="18" y="1"/>
                  </a:cubicBezTo>
                  <a:cubicBezTo>
                    <a:pt x="18" y="1"/>
                    <a:pt x="18" y="1"/>
                    <a:pt x="18" y="1"/>
                  </a:cubicBezTo>
                  <a:cubicBezTo>
                    <a:pt x="18" y="1"/>
                    <a:pt x="18" y="2"/>
                    <a:pt x="18" y="2"/>
                  </a:cubicBezTo>
                  <a:cubicBezTo>
                    <a:pt x="18" y="2"/>
                    <a:pt x="18" y="2"/>
                    <a:pt x="18" y="2"/>
                  </a:cubicBezTo>
                  <a:cubicBezTo>
                    <a:pt x="18" y="2"/>
                    <a:pt x="18" y="2"/>
                    <a:pt x="18" y="2"/>
                  </a:cubicBezTo>
                  <a:cubicBezTo>
                    <a:pt x="18" y="2"/>
                    <a:pt x="18" y="2"/>
                    <a:pt x="18" y="2"/>
                  </a:cubicBezTo>
                  <a:cubicBezTo>
                    <a:pt x="17" y="2"/>
                    <a:pt x="17" y="2"/>
                    <a:pt x="17" y="2"/>
                  </a:cubicBezTo>
                  <a:cubicBezTo>
                    <a:pt x="17" y="2"/>
                    <a:pt x="17" y="2"/>
                    <a:pt x="17" y="3"/>
                  </a:cubicBezTo>
                  <a:cubicBezTo>
                    <a:pt x="17" y="3"/>
                    <a:pt x="17" y="5"/>
                    <a:pt x="17" y="6"/>
                  </a:cubicBezTo>
                  <a:cubicBezTo>
                    <a:pt x="17" y="7"/>
                    <a:pt x="17" y="8"/>
                    <a:pt x="17" y="10"/>
                  </a:cubicBezTo>
                  <a:cubicBezTo>
                    <a:pt x="17" y="10"/>
                    <a:pt x="17" y="10"/>
                    <a:pt x="17" y="10"/>
                  </a:cubicBezTo>
                  <a:cubicBezTo>
                    <a:pt x="17" y="10"/>
                    <a:pt x="17" y="10"/>
                    <a:pt x="17" y="10"/>
                  </a:cubicBezTo>
                  <a:cubicBezTo>
                    <a:pt x="17" y="10"/>
                    <a:pt x="17" y="10"/>
                    <a:pt x="17" y="10"/>
                  </a:cubicBezTo>
                  <a:cubicBezTo>
                    <a:pt x="17" y="10"/>
                    <a:pt x="17" y="10"/>
                    <a:pt x="18" y="10"/>
                  </a:cubicBezTo>
                  <a:cubicBezTo>
                    <a:pt x="18" y="10"/>
                    <a:pt x="18" y="10"/>
                    <a:pt x="18" y="10"/>
                  </a:cubicBezTo>
                  <a:cubicBezTo>
                    <a:pt x="18" y="10"/>
                    <a:pt x="18" y="10"/>
                    <a:pt x="18" y="11"/>
                  </a:cubicBezTo>
                  <a:cubicBezTo>
                    <a:pt x="18" y="11"/>
                    <a:pt x="18" y="11"/>
                    <a:pt x="18" y="11"/>
                  </a:cubicBezTo>
                  <a:cubicBezTo>
                    <a:pt x="18" y="11"/>
                    <a:pt x="18" y="11"/>
                    <a:pt x="18" y="11"/>
                  </a:cubicBezTo>
                  <a:cubicBezTo>
                    <a:pt x="18" y="11"/>
                    <a:pt x="18" y="11"/>
                    <a:pt x="18" y="11"/>
                  </a:cubicBezTo>
                  <a:cubicBezTo>
                    <a:pt x="18" y="11"/>
                    <a:pt x="18" y="11"/>
                    <a:pt x="18" y="11"/>
                  </a:cubicBezTo>
                  <a:cubicBezTo>
                    <a:pt x="18" y="11"/>
                    <a:pt x="18" y="11"/>
                    <a:pt x="18" y="11"/>
                  </a:cubicBezTo>
                  <a:cubicBezTo>
                    <a:pt x="18" y="11"/>
                    <a:pt x="18" y="11"/>
                    <a:pt x="19" y="11"/>
                  </a:cubicBezTo>
                  <a:cubicBezTo>
                    <a:pt x="19" y="11"/>
                    <a:pt x="19" y="11"/>
                    <a:pt x="19" y="11"/>
                  </a:cubicBezTo>
                  <a:cubicBezTo>
                    <a:pt x="19" y="11"/>
                    <a:pt x="19" y="11"/>
                    <a:pt x="19" y="11"/>
                  </a:cubicBezTo>
                  <a:cubicBezTo>
                    <a:pt x="19" y="11"/>
                    <a:pt x="19" y="12"/>
                    <a:pt x="19" y="12"/>
                  </a:cubicBezTo>
                  <a:cubicBezTo>
                    <a:pt x="19" y="12"/>
                    <a:pt x="20" y="12"/>
                    <a:pt x="21" y="12"/>
                  </a:cubicBezTo>
                  <a:cubicBezTo>
                    <a:pt x="21" y="12"/>
                    <a:pt x="21" y="12"/>
                    <a:pt x="21" y="12"/>
                  </a:cubicBezTo>
                  <a:cubicBezTo>
                    <a:pt x="21" y="12"/>
                    <a:pt x="21" y="12"/>
                    <a:pt x="22" y="12"/>
                  </a:cubicBezTo>
                  <a:cubicBezTo>
                    <a:pt x="22" y="12"/>
                    <a:pt x="22" y="12"/>
                    <a:pt x="22" y="12"/>
                  </a:cubicBezTo>
                  <a:cubicBezTo>
                    <a:pt x="22" y="12"/>
                    <a:pt x="22" y="12"/>
                    <a:pt x="23" y="12"/>
                  </a:cubicBezTo>
                  <a:cubicBezTo>
                    <a:pt x="23" y="12"/>
                    <a:pt x="23" y="11"/>
                    <a:pt x="23" y="11"/>
                  </a:cubicBezTo>
                  <a:cubicBezTo>
                    <a:pt x="23" y="11"/>
                    <a:pt x="23" y="11"/>
                    <a:pt x="24" y="11"/>
                  </a:cubicBezTo>
                  <a:cubicBezTo>
                    <a:pt x="24" y="11"/>
                    <a:pt x="24" y="11"/>
                    <a:pt x="24" y="11"/>
                  </a:cubicBezTo>
                  <a:cubicBezTo>
                    <a:pt x="24" y="11"/>
                    <a:pt x="24" y="11"/>
                    <a:pt x="24" y="11"/>
                  </a:cubicBezTo>
                  <a:cubicBezTo>
                    <a:pt x="24" y="11"/>
                    <a:pt x="24" y="11"/>
                    <a:pt x="25" y="11"/>
                  </a:cubicBezTo>
                  <a:cubicBezTo>
                    <a:pt x="25" y="11"/>
                    <a:pt x="25" y="11"/>
                    <a:pt x="25" y="11"/>
                  </a:cubicBezTo>
                  <a:cubicBezTo>
                    <a:pt x="25" y="11"/>
                    <a:pt x="26" y="11"/>
                    <a:pt x="26" y="11"/>
                  </a:cubicBezTo>
                  <a:cubicBezTo>
                    <a:pt x="27" y="11"/>
                    <a:pt x="27" y="11"/>
                    <a:pt x="27" y="11"/>
                  </a:cubicBezTo>
                  <a:cubicBezTo>
                    <a:pt x="27" y="11"/>
                    <a:pt x="27" y="11"/>
                    <a:pt x="27" y="11"/>
                  </a:cubicBezTo>
                  <a:cubicBezTo>
                    <a:pt x="28" y="11"/>
                    <a:pt x="29" y="11"/>
                    <a:pt x="30" y="11"/>
                  </a:cubicBezTo>
                  <a:cubicBezTo>
                    <a:pt x="30" y="11"/>
                    <a:pt x="30" y="11"/>
                    <a:pt x="30" y="11"/>
                  </a:cubicBezTo>
                  <a:cubicBezTo>
                    <a:pt x="30" y="11"/>
                    <a:pt x="30" y="11"/>
                    <a:pt x="31" y="11"/>
                  </a:cubicBezTo>
                  <a:cubicBezTo>
                    <a:pt x="31" y="11"/>
                    <a:pt x="31" y="11"/>
                    <a:pt x="31" y="11"/>
                  </a:cubicBezTo>
                  <a:cubicBezTo>
                    <a:pt x="31" y="11"/>
                    <a:pt x="32" y="11"/>
                    <a:pt x="32" y="11"/>
                  </a:cubicBezTo>
                  <a:cubicBezTo>
                    <a:pt x="32" y="11"/>
                    <a:pt x="32" y="11"/>
                    <a:pt x="32" y="11"/>
                  </a:cubicBezTo>
                  <a:cubicBezTo>
                    <a:pt x="33" y="11"/>
                    <a:pt x="33" y="11"/>
                    <a:pt x="34" y="11"/>
                  </a:cubicBezTo>
                  <a:cubicBezTo>
                    <a:pt x="34" y="11"/>
                    <a:pt x="35" y="11"/>
                    <a:pt x="35" y="11"/>
                  </a:cubicBezTo>
                  <a:cubicBezTo>
                    <a:pt x="35" y="11"/>
                    <a:pt x="35" y="11"/>
                    <a:pt x="35" y="11"/>
                  </a:cubicBezTo>
                  <a:cubicBezTo>
                    <a:pt x="35" y="11"/>
                    <a:pt x="36" y="11"/>
                    <a:pt x="36" y="11"/>
                  </a:cubicBezTo>
                  <a:cubicBezTo>
                    <a:pt x="36" y="11"/>
                    <a:pt x="36" y="11"/>
                    <a:pt x="36" y="11"/>
                  </a:cubicBezTo>
                  <a:cubicBezTo>
                    <a:pt x="37" y="11"/>
                    <a:pt x="38" y="11"/>
                    <a:pt x="38" y="11"/>
                  </a:cubicBezTo>
                  <a:cubicBezTo>
                    <a:pt x="39" y="11"/>
                    <a:pt x="39" y="11"/>
                    <a:pt x="40" y="10"/>
                  </a:cubicBezTo>
                  <a:cubicBezTo>
                    <a:pt x="40" y="10"/>
                    <a:pt x="40" y="10"/>
                    <a:pt x="40" y="10"/>
                  </a:cubicBezTo>
                  <a:cubicBezTo>
                    <a:pt x="40" y="10"/>
                    <a:pt x="40" y="10"/>
                    <a:pt x="40" y="10"/>
                  </a:cubicBezTo>
                  <a:cubicBezTo>
                    <a:pt x="41" y="10"/>
                    <a:pt x="41" y="10"/>
                    <a:pt x="41" y="10"/>
                  </a:cubicBezTo>
                  <a:cubicBezTo>
                    <a:pt x="41" y="10"/>
                    <a:pt x="41" y="10"/>
                    <a:pt x="41" y="10"/>
                  </a:cubicBezTo>
                  <a:cubicBezTo>
                    <a:pt x="41" y="10"/>
                    <a:pt x="42" y="10"/>
                    <a:pt x="42" y="10"/>
                  </a:cubicBezTo>
                  <a:cubicBezTo>
                    <a:pt x="42" y="10"/>
                    <a:pt x="42" y="10"/>
                    <a:pt x="42" y="10"/>
                  </a:cubicBezTo>
                  <a:cubicBezTo>
                    <a:pt x="42" y="10"/>
                    <a:pt x="43" y="10"/>
                    <a:pt x="43" y="10"/>
                  </a:cubicBezTo>
                  <a:cubicBezTo>
                    <a:pt x="43" y="10"/>
                    <a:pt x="43" y="10"/>
                    <a:pt x="43" y="10"/>
                  </a:cubicBezTo>
                  <a:cubicBezTo>
                    <a:pt x="43" y="10"/>
                    <a:pt x="43" y="10"/>
                    <a:pt x="44" y="10"/>
                  </a:cubicBezTo>
                  <a:cubicBezTo>
                    <a:pt x="44" y="10"/>
                    <a:pt x="44" y="10"/>
                    <a:pt x="45" y="10"/>
                  </a:cubicBezTo>
                  <a:cubicBezTo>
                    <a:pt x="45" y="10"/>
                    <a:pt x="45" y="10"/>
                    <a:pt x="45" y="11"/>
                  </a:cubicBezTo>
                  <a:cubicBezTo>
                    <a:pt x="45" y="11"/>
                    <a:pt x="45" y="11"/>
                    <a:pt x="45" y="11"/>
                  </a:cubicBezTo>
                  <a:cubicBezTo>
                    <a:pt x="45" y="11"/>
                    <a:pt x="45" y="11"/>
                    <a:pt x="45" y="11"/>
                  </a:cubicBezTo>
                  <a:cubicBezTo>
                    <a:pt x="45" y="11"/>
                    <a:pt x="45" y="11"/>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5" y="12"/>
                    <a:pt x="45" y="12"/>
                    <a:pt x="45" y="12"/>
                  </a:cubicBezTo>
                  <a:cubicBezTo>
                    <a:pt x="44" y="12"/>
                    <a:pt x="44" y="12"/>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4"/>
                  </a:cubicBezTo>
                  <a:cubicBezTo>
                    <a:pt x="44" y="14"/>
                    <a:pt x="44" y="14"/>
                    <a:pt x="44"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5"/>
                    <a:pt x="43" y="15"/>
                  </a:cubicBezTo>
                  <a:cubicBezTo>
                    <a:pt x="43" y="15"/>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3" y="16"/>
                    <a:pt x="43" y="16"/>
                    <a:pt x="43" y="16"/>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7"/>
                    <a:pt x="42" y="17"/>
                    <a:pt x="42" y="17"/>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8"/>
                    <a:pt x="42" y="18"/>
                  </a:cubicBezTo>
                  <a:cubicBezTo>
                    <a:pt x="42" y="18"/>
                    <a:pt x="42" y="19"/>
                    <a:pt x="42"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19"/>
                  </a:cubicBezTo>
                  <a:cubicBezTo>
                    <a:pt x="41" y="19"/>
                    <a:pt x="41" y="19"/>
                    <a:pt x="41" y="20"/>
                  </a:cubicBezTo>
                  <a:cubicBezTo>
                    <a:pt x="41" y="20"/>
                    <a:pt x="41" y="20"/>
                    <a:pt x="41" y="20"/>
                  </a:cubicBezTo>
                  <a:cubicBezTo>
                    <a:pt x="41" y="20"/>
                    <a:pt x="41" y="20"/>
                    <a:pt x="41" y="20"/>
                  </a:cubicBezTo>
                  <a:cubicBezTo>
                    <a:pt x="41" y="20"/>
                    <a:pt x="41" y="20"/>
                    <a:pt x="41" y="20"/>
                  </a:cubicBezTo>
                  <a:cubicBezTo>
                    <a:pt x="40" y="20"/>
                    <a:pt x="40" y="20"/>
                    <a:pt x="40" y="20"/>
                  </a:cubicBezTo>
                  <a:cubicBezTo>
                    <a:pt x="40" y="20"/>
                    <a:pt x="40" y="20"/>
                    <a:pt x="40" y="21"/>
                  </a:cubicBezTo>
                  <a:cubicBezTo>
                    <a:pt x="40" y="21"/>
                    <a:pt x="40" y="21"/>
                    <a:pt x="40" y="21"/>
                  </a:cubicBezTo>
                  <a:cubicBezTo>
                    <a:pt x="40" y="21"/>
                    <a:pt x="40" y="21"/>
                    <a:pt x="40" y="21"/>
                  </a:cubicBezTo>
                  <a:cubicBezTo>
                    <a:pt x="40" y="21"/>
                    <a:pt x="40" y="21"/>
                    <a:pt x="40" y="21"/>
                  </a:cubicBezTo>
                  <a:cubicBezTo>
                    <a:pt x="40" y="21"/>
                    <a:pt x="40" y="21"/>
                    <a:pt x="40" y="21"/>
                  </a:cubicBezTo>
                  <a:cubicBezTo>
                    <a:pt x="40" y="21"/>
                    <a:pt x="40" y="21"/>
                    <a:pt x="40" y="21"/>
                  </a:cubicBezTo>
                  <a:cubicBezTo>
                    <a:pt x="40" y="22"/>
                    <a:pt x="40" y="22"/>
                    <a:pt x="39" y="22"/>
                  </a:cubicBezTo>
                  <a:cubicBezTo>
                    <a:pt x="39" y="22"/>
                    <a:pt x="39" y="22"/>
                    <a:pt x="39" y="22"/>
                  </a:cubicBezTo>
                  <a:cubicBezTo>
                    <a:pt x="39" y="23"/>
                    <a:pt x="39" y="23"/>
                    <a:pt x="39" y="23"/>
                  </a:cubicBezTo>
                  <a:cubicBezTo>
                    <a:pt x="39" y="23"/>
                    <a:pt x="39" y="23"/>
                    <a:pt x="39" y="23"/>
                  </a:cubicBezTo>
                  <a:cubicBezTo>
                    <a:pt x="39" y="23"/>
                    <a:pt x="39" y="23"/>
                    <a:pt x="39" y="23"/>
                  </a:cubicBezTo>
                  <a:cubicBezTo>
                    <a:pt x="39" y="23"/>
                    <a:pt x="39" y="24"/>
                    <a:pt x="38" y="24"/>
                  </a:cubicBezTo>
                  <a:cubicBezTo>
                    <a:pt x="38" y="24"/>
                    <a:pt x="38" y="24"/>
                    <a:pt x="38" y="24"/>
                  </a:cubicBezTo>
                  <a:cubicBezTo>
                    <a:pt x="38" y="24"/>
                    <a:pt x="38" y="24"/>
                    <a:pt x="38" y="24"/>
                  </a:cubicBezTo>
                  <a:cubicBezTo>
                    <a:pt x="38" y="24"/>
                    <a:pt x="38" y="24"/>
                    <a:pt x="38" y="24"/>
                  </a:cubicBezTo>
                  <a:cubicBezTo>
                    <a:pt x="38" y="24"/>
                    <a:pt x="38"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5"/>
                    <a:pt x="37" y="25"/>
                  </a:cubicBezTo>
                  <a:cubicBezTo>
                    <a:pt x="37" y="25"/>
                    <a:pt x="37" y="26"/>
                    <a:pt x="37" y="26"/>
                  </a:cubicBezTo>
                  <a:cubicBezTo>
                    <a:pt x="37" y="26"/>
                    <a:pt x="37" y="26"/>
                    <a:pt x="37" y="26"/>
                  </a:cubicBezTo>
                  <a:cubicBezTo>
                    <a:pt x="37" y="26"/>
                    <a:pt x="37" y="26"/>
                    <a:pt x="36" y="26"/>
                  </a:cubicBezTo>
                  <a:cubicBezTo>
                    <a:pt x="36" y="26"/>
                    <a:pt x="36" y="26"/>
                    <a:pt x="36" y="26"/>
                  </a:cubicBezTo>
                  <a:cubicBezTo>
                    <a:pt x="36" y="26"/>
                    <a:pt x="36" y="26"/>
                    <a:pt x="36" y="27"/>
                  </a:cubicBezTo>
                  <a:cubicBezTo>
                    <a:pt x="36" y="27"/>
                    <a:pt x="36" y="27"/>
                    <a:pt x="36" y="27"/>
                  </a:cubicBezTo>
                  <a:cubicBezTo>
                    <a:pt x="36" y="27"/>
                    <a:pt x="36" y="27"/>
                    <a:pt x="35" y="27"/>
                  </a:cubicBezTo>
                  <a:cubicBezTo>
                    <a:pt x="35" y="27"/>
                    <a:pt x="35" y="27"/>
                    <a:pt x="35" y="27"/>
                  </a:cubicBezTo>
                  <a:cubicBezTo>
                    <a:pt x="35" y="28"/>
                    <a:pt x="35" y="28"/>
                    <a:pt x="34" y="28"/>
                  </a:cubicBezTo>
                  <a:cubicBezTo>
                    <a:pt x="34" y="28"/>
                    <a:pt x="34" y="28"/>
                    <a:pt x="34" y="28"/>
                  </a:cubicBezTo>
                  <a:cubicBezTo>
                    <a:pt x="34" y="29"/>
                    <a:pt x="34" y="29"/>
                    <a:pt x="33" y="30"/>
                  </a:cubicBezTo>
                  <a:cubicBezTo>
                    <a:pt x="33" y="30"/>
                    <a:pt x="33" y="30"/>
                    <a:pt x="33" y="30"/>
                  </a:cubicBezTo>
                  <a:cubicBezTo>
                    <a:pt x="33" y="30"/>
                    <a:pt x="32" y="30"/>
                    <a:pt x="32" y="31"/>
                  </a:cubicBezTo>
                  <a:cubicBezTo>
                    <a:pt x="32" y="31"/>
                    <a:pt x="32" y="31"/>
                    <a:pt x="31" y="32"/>
                  </a:cubicBezTo>
                  <a:cubicBezTo>
                    <a:pt x="31" y="32"/>
                    <a:pt x="31" y="32"/>
                    <a:pt x="31" y="32"/>
                  </a:cubicBezTo>
                  <a:cubicBezTo>
                    <a:pt x="31" y="32"/>
                    <a:pt x="31" y="32"/>
                    <a:pt x="31" y="32"/>
                  </a:cubicBezTo>
                  <a:cubicBezTo>
                    <a:pt x="31" y="32"/>
                    <a:pt x="31" y="32"/>
                    <a:pt x="31" y="32"/>
                  </a:cubicBezTo>
                  <a:cubicBezTo>
                    <a:pt x="30" y="32"/>
                    <a:pt x="30" y="33"/>
                    <a:pt x="30" y="33"/>
                  </a:cubicBezTo>
                  <a:cubicBezTo>
                    <a:pt x="30" y="33"/>
                    <a:pt x="30" y="33"/>
                    <a:pt x="30" y="33"/>
                  </a:cubicBezTo>
                  <a:cubicBezTo>
                    <a:pt x="30" y="33"/>
                    <a:pt x="30" y="33"/>
                    <a:pt x="30" y="33"/>
                  </a:cubicBezTo>
                  <a:cubicBezTo>
                    <a:pt x="30" y="33"/>
                    <a:pt x="29" y="33"/>
                    <a:pt x="29" y="33"/>
                  </a:cubicBezTo>
                  <a:cubicBezTo>
                    <a:pt x="29" y="33"/>
                    <a:pt x="29" y="33"/>
                    <a:pt x="29" y="34"/>
                  </a:cubicBezTo>
                  <a:cubicBezTo>
                    <a:pt x="29" y="34"/>
                    <a:pt x="29" y="34"/>
                    <a:pt x="29" y="34"/>
                  </a:cubicBezTo>
                  <a:cubicBezTo>
                    <a:pt x="29" y="34"/>
                    <a:pt x="29" y="34"/>
                    <a:pt x="29" y="34"/>
                  </a:cubicBezTo>
                  <a:cubicBezTo>
                    <a:pt x="29" y="34"/>
                    <a:pt x="29" y="34"/>
                    <a:pt x="28" y="34"/>
                  </a:cubicBezTo>
                  <a:cubicBezTo>
                    <a:pt x="28" y="34"/>
                    <a:pt x="28" y="34"/>
                    <a:pt x="28" y="34"/>
                  </a:cubicBezTo>
                  <a:cubicBezTo>
                    <a:pt x="28" y="34"/>
                    <a:pt x="28" y="34"/>
                    <a:pt x="28" y="34"/>
                  </a:cubicBezTo>
                  <a:cubicBezTo>
                    <a:pt x="28" y="35"/>
                    <a:pt x="28" y="35"/>
                    <a:pt x="28" y="35"/>
                  </a:cubicBezTo>
                  <a:cubicBezTo>
                    <a:pt x="28"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5"/>
                    <a:pt x="27" y="35"/>
                    <a:pt x="27" y="35"/>
                  </a:cubicBezTo>
                  <a:cubicBezTo>
                    <a:pt x="27" y="36"/>
                    <a:pt x="27"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6" y="36"/>
                  </a:cubicBezTo>
                  <a:cubicBezTo>
                    <a:pt x="26" y="36"/>
                    <a:pt x="26" y="36"/>
                    <a:pt x="25" y="36"/>
                  </a:cubicBezTo>
                  <a:cubicBezTo>
                    <a:pt x="25" y="36"/>
                    <a:pt x="25" y="36"/>
                    <a:pt x="25" y="36"/>
                  </a:cubicBezTo>
                  <a:cubicBezTo>
                    <a:pt x="25" y="36"/>
                    <a:pt x="25" y="36"/>
                    <a:pt x="25" y="36"/>
                  </a:cubicBezTo>
                  <a:cubicBezTo>
                    <a:pt x="25" y="36"/>
                    <a:pt x="25" y="37"/>
                    <a:pt x="25" y="37"/>
                  </a:cubicBezTo>
                  <a:cubicBezTo>
                    <a:pt x="25" y="37"/>
                    <a:pt x="25" y="37"/>
                    <a:pt x="25" y="37"/>
                  </a:cubicBezTo>
                  <a:cubicBezTo>
                    <a:pt x="25" y="37"/>
                    <a:pt x="25" y="37"/>
                    <a:pt x="25" y="37"/>
                  </a:cubicBezTo>
                  <a:cubicBezTo>
                    <a:pt x="25" y="37"/>
                    <a:pt x="25" y="37"/>
                    <a:pt x="25" y="37"/>
                  </a:cubicBezTo>
                  <a:cubicBezTo>
                    <a:pt x="25" y="37"/>
                    <a:pt x="25" y="37"/>
                    <a:pt x="25" y="37"/>
                  </a:cubicBezTo>
                  <a:cubicBezTo>
                    <a:pt x="24" y="37"/>
                    <a:pt x="24" y="37"/>
                    <a:pt x="24" y="37"/>
                  </a:cubicBezTo>
                  <a:cubicBezTo>
                    <a:pt x="24" y="37"/>
                    <a:pt x="24" y="37"/>
                    <a:pt x="24" y="37"/>
                  </a:cubicBezTo>
                  <a:cubicBezTo>
                    <a:pt x="24" y="37"/>
                    <a:pt x="24" y="37"/>
                    <a:pt x="24" y="37"/>
                  </a:cubicBezTo>
                  <a:cubicBezTo>
                    <a:pt x="24" y="37"/>
                    <a:pt x="24" y="37"/>
                    <a:pt x="24" y="37"/>
                  </a:cubicBezTo>
                  <a:cubicBezTo>
                    <a:pt x="24" y="37"/>
                    <a:pt x="24" y="37"/>
                    <a:pt x="24" y="37"/>
                  </a:cubicBezTo>
                  <a:cubicBezTo>
                    <a:pt x="24" y="38"/>
                    <a:pt x="24" y="38"/>
                    <a:pt x="24" y="38"/>
                  </a:cubicBezTo>
                  <a:cubicBezTo>
                    <a:pt x="24" y="38"/>
                    <a:pt x="24" y="38"/>
                    <a:pt x="24" y="38"/>
                  </a:cubicBezTo>
                  <a:cubicBezTo>
                    <a:pt x="23" y="38"/>
                    <a:pt x="23" y="38"/>
                    <a:pt x="23" y="38"/>
                  </a:cubicBezTo>
                  <a:cubicBezTo>
                    <a:pt x="23" y="38"/>
                    <a:pt x="23" y="38"/>
                    <a:pt x="23" y="38"/>
                  </a:cubicBezTo>
                  <a:cubicBezTo>
                    <a:pt x="23" y="38"/>
                    <a:pt x="23" y="38"/>
                    <a:pt x="23" y="38"/>
                  </a:cubicBezTo>
                  <a:cubicBezTo>
                    <a:pt x="23" y="38"/>
                    <a:pt x="23" y="38"/>
                    <a:pt x="23" y="38"/>
                  </a:cubicBezTo>
                  <a:cubicBezTo>
                    <a:pt x="23" y="38"/>
                    <a:pt x="23" y="38"/>
                    <a:pt x="23" y="38"/>
                  </a:cubicBezTo>
                  <a:cubicBezTo>
                    <a:pt x="23" y="38"/>
                    <a:pt x="23" y="38"/>
                    <a:pt x="22" y="38"/>
                  </a:cubicBezTo>
                  <a:cubicBezTo>
                    <a:pt x="22" y="38"/>
                    <a:pt x="22" y="38"/>
                    <a:pt x="22" y="38"/>
                  </a:cubicBezTo>
                  <a:cubicBezTo>
                    <a:pt x="22" y="38"/>
                    <a:pt x="22" y="38"/>
                    <a:pt x="22" y="38"/>
                  </a:cubicBezTo>
                  <a:cubicBezTo>
                    <a:pt x="22" y="39"/>
                    <a:pt x="22" y="39"/>
                    <a:pt x="22" y="39"/>
                  </a:cubicBezTo>
                  <a:cubicBezTo>
                    <a:pt x="22" y="39"/>
                    <a:pt x="22" y="39"/>
                    <a:pt x="22" y="39"/>
                  </a:cubicBezTo>
                  <a:cubicBezTo>
                    <a:pt x="22" y="39"/>
                    <a:pt x="22" y="39"/>
                    <a:pt x="22" y="39"/>
                  </a:cubicBezTo>
                  <a:cubicBezTo>
                    <a:pt x="22" y="39"/>
                    <a:pt x="22" y="39"/>
                    <a:pt x="22" y="39"/>
                  </a:cubicBezTo>
                  <a:cubicBezTo>
                    <a:pt x="22" y="39"/>
                    <a:pt x="22" y="39"/>
                    <a:pt x="22" y="39"/>
                  </a:cubicBezTo>
                  <a:cubicBezTo>
                    <a:pt x="22" y="39"/>
                    <a:pt x="22" y="39"/>
                    <a:pt x="21" y="39"/>
                  </a:cubicBezTo>
                  <a:cubicBezTo>
                    <a:pt x="21" y="39"/>
                    <a:pt x="21" y="39"/>
                    <a:pt x="21" y="39"/>
                  </a:cubicBezTo>
                  <a:cubicBezTo>
                    <a:pt x="21" y="39"/>
                    <a:pt x="21" y="39"/>
                    <a:pt x="21" y="39"/>
                  </a:cubicBezTo>
                  <a:cubicBezTo>
                    <a:pt x="21" y="39"/>
                    <a:pt x="21" y="39"/>
                    <a:pt x="21" y="39"/>
                  </a:cubicBezTo>
                  <a:cubicBezTo>
                    <a:pt x="21" y="39"/>
                    <a:pt x="21" y="39"/>
                    <a:pt x="21" y="39"/>
                  </a:cubicBezTo>
                  <a:cubicBezTo>
                    <a:pt x="21" y="39"/>
                    <a:pt x="21" y="39"/>
                    <a:pt x="21" y="39"/>
                  </a:cubicBezTo>
                  <a:cubicBezTo>
                    <a:pt x="21"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20" y="40"/>
                    <a:pt x="20" y="40"/>
                    <a:pt x="20" y="40"/>
                  </a:cubicBezTo>
                  <a:cubicBezTo>
                    <a:pt x="19" y="40"/>
                    <a:pt x="19" y="40"/>
                    <a:pt x="19" y="40"/>
                  </a:cubicBezTo>
                  <a:cubicBezTo>
                    <a:pt x="19" y="40"/>
                    <a:pt x="19" y="40"/>
                    <a:pt x="19" y="40"/>
                  </a:cubicBezTo>
                  <a:cubicBezTo>
                    <a:pt x="19" y="40"/>
                    <a:pt x="19" y="40"/>
                    <a:pt x="19" y="40"/>
                  </a:cubicBezTo>
                  <a:cubicBezTo>
                    <a:pt x="19" y="40"/>
                    <a:pt x="19" y="40"/>
                    <a:pt x="19" y="40"/>
                  </a:cubicBezTo>
                  <a:cubicBezTo>
                    <a:pt x="19" y="40"/>
                    <a:pt x="19" y="41"/>
                    <a:pt x="19" y="41"/>
                  </a:cubicBezTo>
                  <a:cubicBezTo>
                    <a:pt x="19" y="41"/>
                    <a:pt x="19" y="41"/>
                    <a:pt x="19" y="41"/>
                  </a:cubicBezTo>
                  <a:cubicBezTo>
                    <a:pt x="19"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8" y="41"/>
                    <a:pt x="18" y="41"/>
                    <a:pt x="18" y="41"/>
                  </a:cubicBezTo>
                  <a:cubicBezTo>
                    <a:pt x="17" y="41"/>
                    <a:pt x="17" y="41"/>
                    <a:pt x="17" y="41"/>
                  </a:cubicBezTo>
                  <a:cubicBezTo>
                    <a:pt x="17" y="41"/>
                    <a:pt x="17" y="41"/>
                    <a:pt x="17" y="41"/>
                  </a:cubicBezTo>
                  <a:cubicBezTo>
                    <a:pt x="17" y="41"/>
                    <a:pt x="17" y="41"/>
                    <a:pt x="17" y="41"/>
                  </a:cubicBezTo>
                  <a:cubicBezTo>
                    <a:pt x="17" y="42"/>
                    <a:pt x="17" y="42"/>
                    <a:pt x="17" y="42"/>
                  </a:cubicBezTo>
                  <a:cubicBezTo>
                    <a:pt x="17" y="42"/>
                    <a:pt x="17" y="42"/>
                    <a:pt x="17" y="42"/>
                  </a:cubicBezTo>
                  <a:cubicBezTo>
                    <a:pt x="17" y="42"/>
                    <a:pt x="17" y="42"/>
                    <a:pt x="17" y="42"/>
                  </a:cubicBezTo>
                  <a:cubicBezTo>
                    <a:pt x="17" y="42"/>
                    <a:pt x="17" y="42"/>
                    <a:pt x="17"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6" y="42"/>
                  </a:cubicBezTo>
                  <a:cubicBezTo>
                    <a:pt x="16" y="42"/>
                    <a:pt x="16" y="42"/>
                    <a:pt x="15" y="42"/>
                  </a:cubicBezTo>
                  <a:cubicBezTo>
                    <a:pt x="15" y="42"/>
                    <a:pt x="15" y="42"/>
                    <a:pt x="15" y="42"/>
                  </a:cubicBezTo>
                  <a:cubicBezTo>
                    <a:pt x="15" y="42"/>
                    <a:pt x="15" y="42"/>
                    <a:pt x="15" y="42"/>
                  </a:cubicBezTo>
                  <a:cubicBezTo>
                    <a:pt x="15" y="43"/>
                    <a:pt x="15" y="43"/>
                    <a:pt x="15" y="43"/>
                  </a:cubicBezTo>
                  <a:cubicBezTo>
                    <a:pt x="15" y="43"/>
                    <a:pt x="15" y="43"/>
                    <a:pt x="15" y="43"/>
                  </a:cubicBezTo>
                  <a:cubicBezTo>
                    <a:pt x="15" y="43"/>
                    <a:pt x="15" y="43"/>
                    <a:pt x="15" y="43"/>
                  </a:cubicBezTo>
                  <a:cubicBezTo>
                    <a:pt x="15" y="43"/>
                    <a:pt x="15" y="43"/>
                    <a:pt x="15" y="43"/>
                  </a:cubicBezTo>
                  <a:cubicBezTo>
                    <a:pt x="15" y="43"/>
                    <a:pt x="15" y="43"/>
                    <a:pt x="15" y="43"/>
                  </a:cubicBezTo>
                  <a:cubicBezTo>
                    <a:pt x="14" y="43"/>
                    <a:pt x="14" y="43"/>
                    <a:pt x="14" y="43"/>
                  </a:cubicBezTo>
                  <a:cubicBezTo>
                    <a:pt x="14" y="43"/>
                    <a:pt x="14" y="43"/>
                    <a:pt x="14" y="43"/>
                  </a:cubicBezTo>
                  <a:cubicBezTo>
                    <a:pt x="14" y="43"/>
                    <a:pt x="14" y="43"/>
                    <a:pt x="14" y="43"/>
                  </a:cubicBezTo>
                  <a:cubicBezTo>
                    <a:pt x="14" y="43"/>
                    <a:pt x="14" y="43"/>
                    <a:pt x="14" y="43"/>
                  </a:cubicBezTo>
                  <a:cubicBezTo>
                    <a:pt x="14" y="43"/>
                    <a:pt x="14" y="43"/>
                    <a:pt x="13" y="43"/>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3" y="44"/>
                    <a:pt x="13" y="44"/>
                    <a:pt x="13" y="44"/>
                  </a:cubicBezTo>
                  <a:cubicBezTo>
                    <a:pt x="12" y="44"/>
                    <a:pt x="12" y="44"/>
                    <a:pt x="12" y="44"/>
                  </a:cubicBezTo>
                  <a:cubicBezTo>
                    <a:pt x="12" y="44"/>
                    <a:pt x="12" y="44"/>
                    <a:pt x="12" y="44"/>
                  </a:cubicBezTo>
                  <a:cubicBezTo>
                    <a:pt x="12" y="44"/>
                    <a:pt x="12" y="44"/>
                    <a:pt x="12" y="44"/>
                  </a:cubicBezTo>
                  <a:cubicBezTo>
                    <a:pt x="12" y="44"/>
                    <a:pt x="12" y="44"/>
                    <a:pt x="12" y="44"/>
                  </a:cubicBezTo>
                  <a:cubicBezTo>
                    <a:pt x="12" y="44"/>
                    <a:pt x="12" y="44"/>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1" y="45"/>
                    <a:pt x="11" y="45"/>
                  </a:cubicBezTo>
                  <a:cubicBezTo>
                    <a:pt x="11"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6"/>
                  </a:cubicBezTo>
                  <a:cubicBezTo>
                    <a:pt x="10" y="46"/>
                    <a:pt x="10" y="46"/>
                    <a:pt x="10" y="46"/>
                  </a:cubicBezTo>
                  <a:cubicBezTo>
                    <a:pt x="10" y="46"/>
                    <a:pt x="10" y="46"/>
                    <a:pt x="10"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9" y="46"/>
                    <a:pt x="9" y="46"/>
                  </a:cubicBezTo>
                  <a:cubicBezTo>
                    <a:pt x="9"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6"/>
                  </a:cubicBezTo>
                  <a:cubicBezTo>
                    <a:pt x="8" y="46"/>
                    <a:pt x="8" y="46"/>
                    <a:pt x="8" y="47"/>
                  </a:cubicBezTo>
                  <a:cubicBezTo>
                    <a:pt x="8"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7" y="47"/>
                    <a:pt x="7" y="47"/>
                    <a:pt x="7" y="47"/>
                  </a:cubicBezTo>
                  <a:cubicBezTo>
                    <a:pt x="6" y="47"/>
                    <a:pt x="6" y="47"/>
                    <a:pt x="6" y="47"/>
                  </a:cubicBezTo>
                  <a:cubicBezTo>
                    <a:pt x="6" y="47"/>
                    <a:pt x="6" y="47"/>
                    <a:pt x="6" y="47"/>
                  </a:cubicBezTo>
                  <a:cubicBezTo>
                    <a:pt x="6" y="47"/>
                    <a:pt x="6" y="47"/>
                    <a:pt x="6" y="47"/>
                  </a:cubicBezTo>
                  <a:cubicBezTo>
                    <a:pt x="6" y="47"/>
                    <a:pt x="6" y="47"/>
                    <a:pt x="6" y="47"/>
                  </a:cubicBezTo>
                  <a:cubicBezTo>
                    <a:pt x="6" y="47"/>
                    <a:pt x="6" y="47"/>
                    <a:pt x="6" y="48"/>
                  </a:cubicBezTo>
                  <a:cubicBezTo>
                    <a:pt x="6" y="48"/>
                    <a:pt x="6" y="48"/>
                    <a:pt x="6" y="48"/>
                  </a:cubicBezTo>
                  <a:cubicBezTo>
                    <a:pt x="6" y="48"/>
                    <a:pt x="6" y="48"/>
                    <a:pt x="6" y="48"/>
                  </a:cubicBezTo>
                  <a:cubicBezTo>
                    <a:pt x="5" y="48"/>
                    <a:pt x="5" y="48"/>
                    <a:pt x="5" y="48"/>
                  </a:cubicBezTo>
                  <a:cubicBezTo>
                    <a:pt x="5" y="48"/>
                    <a:pt x="5" y="48"/>
                    <a:pt x="5" y="48"/>
                  </a:cubicBezTo>
                  <a:cubicBezTo>
                    <a:pt x="5" y="48"/>
                    <a:pt x="5" y="48"/>
                    <a:pt x="5" y="48"/>
                  </a:cubicBezTo>
                  <a:cubicBezTo>
                    <a:pt x="5" y="48"/>
                    <a:pt x="5" y="48"/>
                    <a:pt x="5" y="48"/>
                  </a:cubicBezTo>
                  <a:cubicBezTo>
                    <a:pt x="5" y="48"/>
                    <a:pt x="5"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8"/>
                    <a:pt x="4" y="48"/>
                  </a:cubicBezTo>
                  <a:cubicBezTo>
                    <a:pt x="4" y="48"/>
                    <a:pt x="4" y="49"/>
                    <a:pt x="4" y="49"/>
                  </a:cubicBezTo>
                  <a:cubicBezTo>
                    <a:pt x="3" y="49"/>
                    <a:pt x="3" y="49"/>
                    <a:pt x="3" y="49"/>
                  </a:cubicBezTo>
                  <a:cubicBezTo>
                    <a:pt x="3" y="49"/>
                    <a:pt x="3" y="49"/>
                    <a:pt x="3" y="49"/>
                  </a:cubicBezTo>
                  <a:cubicBezTo>
                    <a:pt x="3" y="49"/>
                    <a:pt x="3" y="49"/>
                    <a:pt x="3" y="49"/>
                  </a:cubicBezTo>
                  <a:cubicBezTo>
                    <a:pt x="3" y="49"/>
                    <a:pt x="3" y="49"/>
                    <a:pt x="3" y="49"/>
                  </a:cubicBezTo>
                  <a:cubicBezTo>
                    <a:pt x="3" y="49"/>
                    <a:pt x="3"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49"/>
                    <a:pt x="2" y="49"/>
                  </a:cubicBezTo>
                  <a:cubicBezTo>
                    <a:pt x="2" y="49"/>
                    <a:pt x="2" y="50"/>
                    <a:pt x="1" y="50"/>
                  </a:cubicBezTo>
                  <a:cubicBezTo>
                    <a:pt x="1" y="50"/>
                    <a:pt x="1" y="50"/>
                    <a:pt x="1" y="50"/>
                  </a:cubicBezTo>
                  <a:cubicBezTo>
                    <a:pt x="1" y="50"/>
                    <a:pt x="1" y="50"/>
                    <a:pt x="1" y="50"/>
                  </a:cubicBezTo>
                  <a:cubicBezTo>
                    <a:pt x="1" y="50"/>
                    <a:pt x="1" y="50"/>
                    <a:pt x="1" y="50"/>
                  </a:cubicBezTo>
                  <a:cubicBezTo>
                    <a:pt x="1" y="50"/>
                    <a:pt x="1" y="50"/>
                    <a:pt x="1" y="50"/>
                  </a:cubicBezTo>
                  <a:cubicBezTo>
                    <a:pt x="1" y="50"/>
                    <a:pt x="1" y="50"/>
                    <a:pt x="1" y="50"/>
                  </a:cubicBezTo>
                  <a:cubicBezTo>
                    <a:pt x="0" y="50"/>
                    <a:pt x="0" y="50"/>
                    <a:pt x="0" y="51"/>
                  </a:cubicBezTo>
                  <a:cubicBezTo>
                    <a:pt x="0" y="51"/>
                    <a:pt x="0" y="51"/>
                    <a:pt x="0" y="51"/>
                  </a:cubicBezTo>
                  <a:cubicBezTo>
                    <a:pt x="0" y="51"/>
                    <a:pt x="0" y="51"/>
                    <a:pt x="0" y="51"/>
                  </a:cubicBezTo>
                  <a:cubicBezTo>
                    <a:pt x="0" y="51"/>
                    <a:pt x="0" y="51"/>
                    <a:pt x="0" y="51"/>
                  </a:cubicBezTo>
                  <a:cubicBezTo>
                    <a:pt x="0" y="52"/>
                    <a:pt x="0" y="52"/>
                    <a:pt x="0" y="52"/>
                  </a:cubicBezTo>
                  <a:cubicBezTo>
                    <a:pt x="0" y="53"/>
                    <a:pt x="0" y="53"/>
                    <a:pt x="0" y="53"/>
                  </a:cubicBezTo>
                  <a:cubicBezTo>
                    <a:pt x="0" y="53"/>
                    <a:pt x="0" y="53"/>
                    <a:pt x="0" y="53"/>
                  </a:cubicBezTo>
                  <a:cubicBezTo>
                    <a:pt x="0" y="53"/>
                    <a:pt x="1" y="53"/>
                    <a:pt x="1" y="53"/>
                  </a:cubicBezTo>
                  <a:cubicBezTo>
                    <a:pt x="1" y="53"/>
                    <a:pt x="1" y="53"/>
                    <a:pt x="1" y="53"/>
                  </a:cubicBezTo>
                  <a:cubicBezTo>
                    <a:pt x="1" y="53"/>
                    <a:pt x="1" y="53"/>
                    <a:pt x="1" y="53"/>
                  </a:cubicBezTo>
                  <a:cubicBezTo>
                    <a:pt x="1" y="53"/>
                    <a:pt x="1" y="53"/>
                    <a:pt x="1" y="53"/>
                  </a:cubicBezTo>
                  <a:cubicBezTo>
                    <a:pt x="1" y="53"/>
                    <a:pt x="1" y="53"/>
                    <a:pt x="1" y="53"/>
                  </a:cubicBezTo>
                  <a:cubicBezTo>
                    <a:pt x="1" y="53"/>
                    <a:pt x="1" y="53"/>
                    <a:pt x="1" y="53"/>
                  </a:cubicBezTo>
                  <a:cubicBezTo>
                    <a:pt x="1" y="54"/>
                    <a:pt x="1" y="54"/>
                    <a:pt x="2" y="54"/>
                  </a:cubicBezTo>
                  <a:cubicBezTo>
                    <a:pt x="2" y="54"/>
                    <a:pt x="2" y="54"/>
                    <a:pt x="2" y="54"/>
                  </a:cubicBezTo>
                  <a:cubicBezTo>
                    <a:pt x="2" y="54"/>
                    <a:pt x="2" y="54"/>
                    <a:pt x="2" y="54"/>
                  </a:cubicBezTo>
                  <a:cubicBezTo>
                    <a:pt x="2" y="54"/>
                    <a:pt x="2" y="54"/>
                    <a:pt x="2" y="54"/>
                  </a:cubicBezTo>
                  <a:cubicBezTo>
                    <a:pt x="2" y="54"/>
                    <a:pt x="2" y="54"/>
                    <a:pt x="2" y="54"/>
                  </a:cubicBezTo>
                  <a:cubicBezTo>
                    <a:pt x="2" y="54"/>
                    <a:pt x="2" y="54"/>
                    <a:pt x="2" y="54"/>
                  </a:cubicBezTo>
                  <a:cubicBezTo>
                    <a:pt x="2" y="54"/>
                    <a:pt x="2" y="54"/>
                    <a:pt x="2" y="54"/>
                  </a:cubicBezTo>
                  <a:cubicBezTo>
                    <a:pt x="3" y="54"/>
                    <a:pt x="3" y="54"/>
                    <a:pt x="3" y="54"/>
                  </a:cubicBezTo>
                  <a:cubicBezTo>
                    <a:pt x="3" y="54"/>
                    <a:pt x="3" y="54"/>
                    <a:pt x="3" y="54"/>
                  </a:cubicBezTo>
                  <a:cubicBezTo>
                    <a:pt x="3" y="54"/>
                    <a:pt x="3" y="54"/>
                    <a:pt x="3" y="54"/>
                  </a:cubicBezTo>
                  <a:cubicBezTo>
                    <a:pt x="3" y="55"/>
                    <a:pt x="3" y="55"/>
                    <a:pt x="3" y="55"/>
                  </a:cubicBezTo>
                  <a:cubicBezTo>
                    <a:pt x="3" y="55"/>
                    <a:pt x="3" y="55"/>
                    <a:pt x="3" y="55"/>
                  </a:cubicBezTo>
                  <a:cubicBezTo>
                    <a:pt x="3"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4" y="55"/>
                    <a:pt x="4" y="55"/>
                  </a:cubicBezTo>
                  <a:cubicBezTo>
                    <a:pt x="4" y="55"/>
                    <a:pt x="5" y="55"/>
                    <a:pt x="5" y="55"/>
                  </a:cubicBezTo>
                  <a:cubicBezTo>
                    <a:pt x="5" y="55"/>
                    <a:pt x="5" y="55"/>
                    <a:pt x="5" y="55"/>
                  </a:cubicBezTo>
                  <a:cubicBezTo>
                    <a:pt x="5" y="55"/>
                    <a:pt x="5" y="55"/>
                    <a:pt x="5" y="55"/>
                  </a:cubicBezTo>
                  <a:cubicBezTo>
                    <a:pt x="5" y="55"/>
                    <a:pt x="5" y="56"/>
                    <a:pt x="5" y="56"/>
                  </a:cubicBezTo>
                  <a:cubicBezTo>
                    <a:pt x="5" y="56"/>
                    <a:pt x="5" y="56"/>
                    <a:pt x="5" y="56"/>
                  </a:cubicBezTo>
                  <a:cubicBezTo>
                    <a:pt x="5" y="56"/>
                    <a:pt x="5" y="56"/>
                    <a:pt x="5" y="56"/>
                  </a:cubicBezTo>
                  <a:cubicBezTo>
                    <a:pt x="5" y="56"/>
                    <a:pt x="5" y="56"/>
                    <a:pt x="6" y="56"/>
                  </a:cubicBezTo>
                  <a:cubicBezTo>
                    <a:pt x="6" y="56"/>
                    <a:pt x="6" y="56"/>
                    <a:pt x="6" y="56"/>
                  </a:cubicBezTo>
                  <a:cubicBezTo>
                    <a:pt x="6" y="56"/>
                    <a:pt x="6" y="56"/>
                    <a:pt x="6" y="56"/>
                  </a:cubicBezTo>
                  <a:cubicBezTo>
                    <a:pt x="6" y="56"/>
                    <a:pt x="6" y="56"/>
                    <a:pt x="6" y="56"/>
                  </a:cubicBezTo>
                  <a:cubicBezTo>
                    <a:pt x="6" y="56"/>
                    <a:pt x="6" y="56"/>
                    <a:pt x="6" y="56"/>
                  </a:cubicBezTo>
                  <a:cubicBezTo>
                    <a:pt x="6" y="56"/>
                    <a:pt x="6" y="56"/>
                    <a:pt x="6" y="57"/>
                  </a:cubicBezTo>
                  <a:cubicBezTo>
                    <a:pt x="7" y="57"/>
                    <a:pt x="7" y="57"/>
                    <a:pt x="7" y="57"/>
                  </a:cubicBezTo>
                  <a:cubicBezTo>
                    <a:pt x="7" y="57"/>
                    <a:pt x="7" y="57"/>
                    <a:pt x="7" y="57"/>
                  </a:cubicBezTo>
                  <a:cubicBezTo>
                    <a:pt x="7" y="57"/>
                    <a:pt x="7" y="57"/>
                    <a:pt x="7" y="57"/>
                  </a:cubicBezTo>
                  <a:cubicBezTo>
                    <a:pt x="7" y="57"/>
                    <a:pt x="7" y="57"/>
                    <a:pt x="7" y="57"/>
                  </a:cubicBezTo>
                  <a:cubicBezTo>
                    <a:pt x="7" y="57"/>
                    <a:pt x="7" y="57"/>
                    <a:pt x="8" y="57"/>
                  </a:cubicBezTo>
                  <a:cubicBezTo>
                    <a:pt x="8" y="57"/>
                    <a:pt x="8" y="57"/>
                    <a:pt x="8" y="57"/>
                  </a:cubicBezTo>
                  <a:cubicBezTo>
                    <a:pt x="8" y="57"/>
                    <a:pt x="8" y="57"/>
                    <a:pt x="8" y="57"/>
                  </a:cubicBezTo>
                  <a:cubicBezTo>
                    <a:pt x="8" y="57"/>
                    <a:pt x="8" y="57"/>
                    <a:pt x="8" y="57"/>
                  </a:cubicBezTo>
                  <a:cubicBezTo>
                    <a:pt x="8" y="57"/>
                    <a:pt x="8" y="57"/>
                    <a:pt x="8" y="57"/>
                  </a:cubicBezTo>
                  <a:cubicBezTo>
                    <a:pt x="8" y="57"/>
                    <a:pt x="8" y="58"/>
                    <a:pt x="8" y="58"/>
                  </a:cubicBezTo>
                  <a:cubicBezTo>
                    <a:pt x="8" y="58"/>
                    <a:pt x="8" y="58"/>
                    <a:pt x="8" y="58"/>
                  </a:cubicBezTo>
                  <a:cubicBezTo>
                    <a:pt x="8" y="58"/>
                    <a:pt x="8"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9" y="58"/>
                    <a:pt x="9" y="58"/>
                    <a:pt x="9" y="58"/>
                  </a:cubicBezTo>
                  <a:cubicBezTo>
                    <a:pt x="10" y="58"/>
                    <a:pt x="10" y="58"/>
                    <a:pt x="10" y="58"/>
                  </a:cubicBezTo>
                  <a:cubicBezTo>
                    <a:pt x="10" y="58"/>
                    <a:pt x="10" y="58"/>
                    <a:pt x="10" y="58"/>
                  </a:cubicBezTo>
                  <a:cubicBezTo>
                    <a:pt x="10" y="58"/>
                    <a:pt x="10" y="58"/>
                    <a:pt x="10" y="58"/>
                  </a:cubicBezTo>
                  <a:cubicBezTo>
                    <a:pt x="10" y="58"/>
                    <a:pt x="10" y="59"/>
                    <a:pt x="10" y="59"/>
                  </a:cubicBezTo>
                  <a:cubicBezTo>
                    <a:pt x="10" y="59"/>
                    <a:pt x="10" y="59"/>
                    <a:pt x="10" y="59"/>
                  </a:cubicBezTo>
                  <a:cubicBezTo>
                    <a:pt x="10" y="59"/>
                    <a:pt x="10" y="59"/>
                    <a:pt x="10" y="59"/>
                  </a:cubicBezTo>
                  <a:cubicBezTo>
                    <a:pt x="10" y="59"/>
                    <a:pt x="10" y="59"/>
                    <a:pt x="10" y="59"/>
                  </a:cubicBezTo>
                  <a:cubicBezTo>
                    <a:pt x="10" y="59"/>
                    <a:pt x="10" y="59"/>
                    <a:pt x="10" y="59"/>
                  </a:cubicBezTo>
                  <a:cubicBezTo>
                    <a:pt x="10" y="59"/>
                    <a:pt x="10" y="59"/>
                    <a:pt x="11" y="59"/>
                  </a:cubicBezTo>
                  <a:cubicBezTo>
                    <a:pt x="11" y="59"/>
                    <a:pt x="11" y="59"/>
                    <a:pt x="11" y="59"/>
                  </a:cubicBezTo>
                  <a:cubicBezTo>
                    <a:pt x="11" y="59"/>
                    <a:pt x="11" y="59"/>
                    <a:pt x="11" y="59"/>
                  </a:cubicBezTo>
                  <a:cubicBezTo>
                    <a:pt x="11" y="59"/>
                    <a:pt x="11" y="59"/>
                    <a:pt x="11" y="59"/>
                  </a:cubicBezTo>
                  <a:cubicBezTo>
                    <a:pt x="11" y="59"/>
                    <a:pt x="11" y="59"/>
                    <a:pt x="11" y="59"/>
                  </a:cubicBezTo>
                  <a:cubicBezTo>
                    <a:pt x="11" y="59"/>
                    <a:pt x="11" y="59"/>
                    <a:pt x="11" y="59"/>
                  </a:cubicBezTo>
                  <a:cubicBezTo>
                    <a:pt x="11" y="59"/>
                    <a:pt x="11" y="59"/>
                    <a:pt x="12" y="59"/>
                  </a:cubicBezTo>
                  <a:cubicBezTo>
                    <a:pt x="12" y="59"/>
                    <a:pt x="12" y="59"/>
                    <a:pt x="12" y="59"/>
                  </a:cubicBezTo>
                  <a:cubicBezTo>
                    <a:pt x="12" y="60"/>
                    <a:pt x="13" y="59"/>
                    <a:pt x="13" y="59"/>
                  </a:cubicBezTo>
                  <a:cubicBezTo>
                    <a:pt x="13" y="59"/>
                    <a:pt x="13" y="59"/>
                    <a:pt x="13" y="59"/>
                  </a:cubicBezTo>
                  <a:cubicBezTo>
                    <a:pt x="13" y="59"/>
                    <a:pt x="13" y="59"/>
                    <a:pt x="13" y="59"/>
                  </a:cubicBezTo>
                  <a:cubicBezTo>
                    <a:pt x="13" y="59"/>
                    <a:pt x="13" y="59"/>
                    <a:pt x="13" y="59"/>
                  </a:cubicBezTo>
                  <a:cubicBezTo>
                    <a:pt x="14" y="59"/>
                    <a:pt x="14" y="59"/>
                    <a:pt x="14" y="59"/>
                  </a:cubicBezTo>
                  <a:cubicBezTo>
                    <a:pt x="14" y="59"/>
                    <a:pt x="14" y="59"/>
                    <a:pt x="14" y="59"/>
                  </a:cubicBezTo>
                  <a:cubicBezTo>
                    <a:pt x="14" y="59"/>
                    <a:pt x="14" y="59"/>
                    <a:pt x="14" y="59"/>
                  </a:cubicBezTo>
                  <a:cubicBezTo>
                    <a:pt x="14" y="59"/>
                    <a:pt x="14" y="59"/>
                    <a:pt x="14" y="59"/>
                  </a:cubicBezTo>
                  <a:cubicBezTo>
                    <a:pt x="14" y="59"/>
                    <a:pt x="14" y="59"/>
                    <a:pt x="14" y="59"/>
                  </a:cubicBezTo>
                  <a:cubicBezTo>
                    <a:pt x="14" y="59"/>
                    <a:pt x="14" y="59"/>
                    <a:pt x="14" y="59"/>
                  </a:cubicBezTo>
                  <a:cubicBezTo>
                    <a:pt x="15" y="59"/>
                    <a:pt x="15" y="58"/>
                    <a:pt x="15" y="58"/>
                  </a:cubicBezTo>
                  <a:cubicBezTo>
                    <a:pt x="15" y="58"/>
                    <a:pt x="15" y="58"/>
                    <a:pt x="15" y="58"/>
                  </a:cubicBezTo>
                  <a:cubicBezTo>
                    <a:pt x="15" y="58"/>
                    <a:pt x="15" y="58"/>
                    <a:pt x="15" y="58"/>
                  </a:cubicBezTo>
                  <a:cubicBezTo>
                    <a:pt x="15" y="58"/>
                    <a:pt x="15" y="58"/>
                    <a:pt x="15" y="58"/>
                  </a:cubicBezTo>
                  <a:cubicBezTo>
                    <a:pt x="15" y="58"/>
                    <a:pt x="15" y="58"/>
                    <a:pt x="15" y="58"/>
                  </a:cubicBezTo>
                  <a:cubicBezTo>
                    <a:pt x="15" y="58"/>
                    <a:pt x="15" y="58"/>
                    <a:pt x="15" y="58"/>
                  </a:cubicBezTo>
                  <a:cubicBezTo>
                    <a:pt x="15" y="58"/>
                    <a:pt x="15"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6" y="58"/>
                    <a:pt x="16" y="58"/>
                    <a:pt x="16" y="58"/>
                  </a:cubicBezTo>
                  <a:cubicBezTo>
                    <a:pt x="17" y="58"/>
                    <a:pt x="17" y="58"/>
                    <a:pt x="17" y="58"/>
                  </a:cubicBezTo>
                  <a:cubicBezTo>
                    <a:pt x="17" y="58"/>
                    <a:pt x="17" y="58"/>
                    <a:pt x="17" y="58"/>
                  </a:cubicBezTo>
                  <a:cubicBezTo>
                    <a:pt x="17" y="58"/>
                    <a:pt x="17" y="58"/>
                    <a:pt x="17" y="58"/>
                  </a:cubicBezTo>
                  <a:cubicBezTo>
                    <a:pt x="17" y="57"/>
                    <a:pt x="17" y="57"/>
                    <a:pt x="17" y="57"/>
                  </a:cubicBezTo>
                  <a:cubicBezTo>
                    <a:pt x="17" y="57"/>
                    <a:pt x="17" y="57"/>
                    <a:pt x="17" y="57"/>
                  </a:cubicBezTo>
                  <a:cubicBezTo>
                    <a:pt x="17" y="57"/>
                    <a:pt x="17" y="57"/>
                    <a:pt x="17" y="57"/>
                  </a:cubicBezTo>
                  <a:cubicBezTo>
                    <a:pt x="17" y="57"/>
                    <a:pt x="17"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9" y="57"/>
                    <a:pt x="19" y="57"/>
                    <a:pt x="19" y="57"/>
                  </a:cubicBezTo>
                  <a:cubicBezTo>
                    <a:pt x="19" y="57"/>
                    <a:pt x="19" y="57"/>
                    <a:pt x="19" y="57"/>
                  </a:cubicBezTo>
                  <a:cubicBezTo>
                    <a:pt x="19" y="56"/>
                    <a:pt x="19" y="56"/>
                    <a:pt x="19" y="56"/>
                  </a:cubicBezTo>
                  <a:cubicBezTo>
                    <a:pt x="19" y="56"/>
                    <a:pt x="19" y="56"/>
                    <a:pt x="19" y="56"/>
                  </a:cubicBezTo>
                  <a:cubicBezTo>
                    <a:pt x="19" y="56"/>
                    <a:pt x="19" y="56"/>
                    <a:pt x="19" y="56"/>
                  </a:cubicBezTo>
                  <a:cubicBezTo>
                    <a:pt x="19" y="56"/>
                    <a:pt x="19" y="56"/>
                    <a:pt x="19" y="56"/>
                  </a:cubicBezTo>
                  <a:cubicBezTo>
                    <a:pt x="19" y="56"/>
                    <a:pt x="19" y="56"/>
                    <a:pt x="19" y="56"/>
                  </a:cubicBezTo>
                  <a:cubicBezTo>
                    <a:pt x="19" y="56"/>
                    <a:pt x="20" y="56"/>
                    <a:pt x="20" y="56"/>
                  </a:cubicBezTo>
                  <a:cubicBezTo>
                    <a:pt x="20" y="56"/>
                    <a:pt x="20" y="56"/>
                    <a:pt x="20" y="56"/>
                  </a:cubicBezTo>
                  <a:cubicBezTo>
                    <a:pt x="20" y="56"/>
                    <a:pt x="20" y="56"/>
                    <a:pt x="20" y="56"/>
                  </a:cubicBezTo>
                  <a:cubicBezTo>
                    <a:pt x="20" y="56"/>
                    <a:pt x="20" y="56"/>
                    <a:pt x="20" y="56"/>
                  </a:cubicBezTo>
                  <a:cubicBezTo>
                    <a:pt x="20" y="56"/>
                    <a:pt x="20" y="56"/>
                    <a:pt x="20" y="56"/>
                  </a:cubicBezTo>
                  <a:cubicBezTo>
                    <a:pt x="20" y="56"/>
                    <a:pt x="20" y="56"/>
                    <a:pt x="20" y="55"/>
                  </a:cubicBezTo>
                  <a:cubicBezTo>
                    <a:pt x="20" y="55"/>
                    <a:pt x="20" y="55"/>
                    <a:pt x="20" y="55"/>
                  </a:cubicBezTo>
                  <a:cubicBezTo>
                    <a:pt x="20" y="55"/>
                    <a:pt x="20" y="55"/>
                    <a:pt x="20" y="55"/>
                  </a:cubicBezTo>
                  <a:cubicBezTo>
                    <a:pt x="20"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1" y="55"/>
                  </a:cubicBezTo>
                  <a:cubicBezTo>
                    <a:pt x="21" y="55"/>
                    <a:pt x="21" y="55"/>
                    <a:pt x="22" y="55"/>
                  </a:cubicBezTo>
                  <a:cubicBezTo>
                    <a:pt x="22" y="55"/>
                    <a:pt x="22" y="55"/>
                    <a:pt x="22" y="55"/>
                  </a:cubicBezTo>
                  <a:cubicBezTo>
                    <a:pt x="22" y="55"/>
                    <a:pt x="22" y="55"/>
                    <a:pt x="22" y="55"/>
                  </a:cubicBezTo>
                  <a:cubicBezTo>
                    <a:pt x="22" y="55"/>
                    <a:pt x="22" y="55"/>
                    <a:pt x="22" y="54"/>
                  </a:cubicBezTo>
                  <a:cubicBezTo>
                    <a:pt x="22" y="54"/>
                    <a:pt x="22" y="54"/>
                    <a:pt x="22" y="54"/>
                  </a:cubicBezTo>
                  <a:cubicBezTo>
                    <a:pt x="22" y="54"/>
                    <a:pt x="22" y="54"/>
                    <a:pt x="22" y="54"/>
                  </a:cubicBezTo>
                  <a:cubicBezTo>
                    <a:pt x="22" y="54"/>
                    <a:pt x="22" y="54"/>
                    <a:pt x="22" y="54"/>
                  </a:cubicBezTo>
                  <a:cubicBezTo>
                    <a:pt x="22" y="54"/>
                    <a:pt x="22" y="54"/>
                    <a:pt x="22" y="54"/>
                  </a:cubicBezTo>
                  <a:cubicBezTo>
                    <a:pt x="22" y="54"/>
                    <a:pt x="23" y="54"/>
                    <a:pt x="23" y="54"/>
                  </a:cubicBezTo>
                  <a:cubicBezTo>
                    <a:pt x="23" y="54"/>
                    <a:pt x="23" y="54"/>
                    <a:pt x="23" y="54"/>
                  </a:cubicBezTo>
                  <a:cubicBezTo>
                    <a:pt x="23" y="54"/>
                    <a:pt x="23" y="54"/>
                    <a:pt x="23" y="54"/>
                  </a:cubicBezTo>
                  <a:cubicBezTo>
                    <a:pt x="23" y="54"/>
                    <a:pt x="23" y="54"/>
                    <a:pt x="23" y="54"/>
                  </a:cubicBezTo>
                  <a:cubicBezTo>
                    <a:pt x="23" y="54"/>
                    <a:pt x="23" y="54"/>
                    <a:pt x="23" y="54"/>
                  </a:cubicBezTo>
                  <a:cubicBezTo>
                    <a:pt x="23" y="54"/>
                    <a:pt x="23" y="54"/>
                    <a:pt x="23"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4" y="53"/>
                    <a:pt x="24" y="53"/>
                    <a:pt x="24" y="53"/>
                  </a:cubicBezTo>
                  <a:cubicBezTo>
                    <a:pt x="25" y="53"/>
                    <a:pt x="25" y="53"/>
                    <a:pt x="25" y="53"/>
                  </a:cubicBezTo>
                  <a:cubicBezTo>
                    <a:pt x="25" y="53"/>
                    <a:pt x="25" y="53"/>
                    <a:pt x="25" y="53"/>
                  </a:cubicBezTo>
                  <a:cubicBezTo>
                    <a:pt x="25" y="53"/>
                    <a:pt x="25" y="53"/>
                    <a:pt x="25" y="52"/>
                  </a:cubicBezTo>
                  <a:cubicBezTo>
                    <a:pt x="25" y="52"/>
                    <a:pt x="25" y="52"/>
                    <a:pt x="25" y="52"/>
                  </a:cubicBezTo>
                  <a:cubicBezTo>
                    <a:pt x="25" y="52"/>
                    <a:pt x="25" y="52"/>
                    <a:pt x="25" y="52"/>
                  </a:cubicBezTo>
                  <a:cubicBezTo>
                    <a:pt x="25" y="52"/>
                    <a:pt x="25" y="52"/>
                    <a:pt x="25" y="52"/>
                  </a:cubicBezTo>
                  <a:cubicBezTo>
                    <a:pt x="25" y="52"/>
                    <a:pt x="25" y="52"/>
                    <a:pt x="25" y="52"/>
                  </a:cubicBezTo>
                  <a:cubicBezTo>
                    <a:pt x="25" y="52"/>
                    <a:pt x="26" y="52"/>
                    <a:pt x="26" y="52"/>
                  </a:cubicBezTo>
                  <a:cubicBezTo>
                    <a:pt x="26" y="52"/>
                    <a:pt x="26" y="52"/>
                    <a:pt x="26" y="52"/>
                  </a:cubicBezTo>
                  <a:cubicBezTo>
                    <a:pt x="26" y="52"/>
                    <a:pt x="26" y="52"/>
                    <a:pt x="26" y="52"/>
                  </a:cubicBezTo>
                  <a:cubicBezTo>
                    <a:pt x="26" y="52"/>
                    <a:pt x="26" y="52"/>
                    <a:pt x="26" y="51"/>
                  </a:cubicBezTo>
                  <a:cubicBezTo>
                    <a:pt x="26" y="51"/>
                    <a:pt x="26" y="51"/>
                    <a:pt x="26" y="51"/>
                  </a:cubicBezTo>
                  <a:cubicBezTo>
                    <a:pt x="26"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7" y="51"/>
                    <a:pt x="27" y="51"/>
                  </a:cubicBezTo>
                  <a:cubicBezTo>
                    <a:pt x="27" y="51"/>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8" y="50"/>
                    <a:pt x="28" y="50"/>
                    <a:pt x="28" y="50"/>
                  </a:cubicBezTo>
                  <a:cubicBezTo>
                    <a:pt x="29" y="50"/>
                    <a:pt x="29" y="50"/>
                    <a:pt x="29" y="50"/>
                  </a:cubicBezTo>
                  <a:cubicBezTo>
                    <a:pt x="29" y="50"/>
                    <a:pt x="29" y="49"/>
                    <a:pt x="29" y="49"/>
                  </a:cubicBezTo>
                  <a:cubicBezTo>
                    <a:pt x="29" y="49"/>
                    <a:pt x="29" y="49"/>
                    <a:pt x="29" y="49"/>
                  </a:cubicBezTo>
                  <a:cubicBezTo>
                    <a:pt x="29" y="49"/>
                    <a:pt x="29" y="49"/>
                    <a:pt x="30" y="49"/>
                  </a:cubicBezTo>
                  <a:cubicBezTo>
                    <a:pt x="30" y="49"/>
                    <a:pt x="30" y="49"/>
                    <a:pt x="30" y="49"/>
                  </a:cubicBezTo>
                  <a:cubicBezTo>
                    <a:pt x="30" y="49"/>
                    <a:pt x="30" y="49"/>
                    <a:pt x="30" y="49"/>
                  </a:cubicBezTo>
                  <a:cubicBezTo>
                    <a:pt x="30" y="49"/>
                    <a:pt x="30" y="49"/>
                    <a:pt x="30" y="49"/>
                  </a:cubicBezTo>
                  <a:cubicBezTo>
                    <a:pt x="30" y="48"/>
                    <a:pt x="30" y="48"/>
                    <a:pt x="30" y="48"/>
                  </a:cubicBezTo>
                  <a:cubicBezTo>
                    <a:pt x="30" y="48"/>
                    <a:pt x="30" y="48"/>
                    <a:pt x="30" y="48"/>
                  </a:cubicBezTo>
                  <a:cubicBezTo>
                    <a:pt x="31" y="48"/>
                    <a:pt x="31" y="47"/>
                    <a:pt x="32" y="47"/>
                  </a:cubicBezTo>
                  <a:cubicBezTo>
                    <a:pt x="32" y="47"/>
                    <a:pt x="32" y="47"/>
                    <a:pt x="32" y="47"/>
                  </a:cubicBezTo>
                  <a:cubicBezTo>
                    <a:pt x="32" y="47"/>
                    <a:pt x="32" y="46"/>
                    <a:pt x="33" y="46"/>
                  </a:cubicBezTo>
                  <a:cubicBezTo>
                    <a:pt x="34" y="45"/>
                    <a:pt x="34" y="44"/>
                    <a:pt x="35" y="44"/>
                  </a:cubicBezTo>
                  <a:cubicBezTo>
                    <a:pt x="36" y="43"/>
                    <a:pt x="37" y="42"/>
                    <a:pt x="38" y="41"/>
                  </a:cubicBezTo>
                  <a:cubicBezTo>
                    <a:pt x="38" y="40"/>
                    <a:pt x="39" y="40"/>
                    <a:pt x="40" y="39"/>
                  </a:cubicBezTo>
                  <a:cubicBezTo>
                    <a:pt x="40" y="39"/>
                    <a:pt x="40" y="39"/>
                    <a:pt x="40" y="39"/>
                  </a:cubicBezTo>
                  <a:cubicBezTo>
                    <a:pt x="40" y="39"/>
                    <a:pt x="40" y="39"/>
                    <a:pt x="40" y="39"/>
                  </a:cubicBezTo>
                  <a:cubicBezTo>
                    <a:pt x="40" y="39"/>
                    <a:pt x="40" y="39"/>
                    <a:pt x="40" y="38"/>
                  </a:cubicBezTo>
                  <a:cubicBezTo>
                    <a:pt x="40" y="38"/>
                    <a:pt x="40" y="38"/>
                    <a:pt x="41" y="38"/>
                  </a:cubicBezTo>
                  <a:cubicBezTo>
                    <a:pt x="41" y="38"/>
                    <a:pt x="41" y="38"/>
                    <a:pt x="41" y="38"/>
                  </a:cubicBezTo>
                  <a:cubicBezTo>
                    <a:pt x="41" y="38"/>
                    <a:pt x="41" y="38"/>
                    <a:pt x="41" y="38"/>
                  </a:cubicBezTo>
                  <a:cubicBezTo>
                    <a:pt x="41" y="38"/>
                    <a:pt x="41" y="38"/>
                    <a:pt x="41" y="37"/>
                  </a:cubicBezTo>
                  <a:cubicBezTo>
                    <a:pt x="41" y="37"/>
                    <a:pt x="41" y="37"/>
                    <a:pt x="41" y="37"/>
                  </a:cubicBezTo>
                  <a:cubicBezTo>
                    <a:pt x="41" y="37"/>
                    <a:pt x="41" y="37"/>
                    <a:pt x="41" y="37"/>
                  </a:cubicBezTo>
                  <a:cubicBezTo>
                    <a:pt x="41" y="37"/>
                    <a:pt x="42" y="37"/>
                    <a:pt x="42" y="37"/>
                  </a:cubicBezTo>
                  <a:cubicBezTo>
                    <a:pt x="42" y="37"/>
                    <a:pt x="42" y="37"/>
                    <a:pt x="42" y="37"/>
                  </a:cubicBezTo>
                  <a:cubicBezTo>
                    <a:pt x="42" y="36"/>
                    <a:pt x="42" y="36"/>
                    <a:pt x="42" y="36"/>
                  </a:cubicBezTo>
                  <a:cubicBezTo>
                    <a:pt x="42" y="36"/>
                    <a:pt x="42" y="36"/>
                    <a:pt x="42" y="36"/>
                  </a:cubicBezTo>
                  <a:cubicBezTo>
                    <a:pt x="42" y="36"/>
                    <a:pt x="42" y="36"/>
                    <a:pt x="42" y="36"/>
                  </a:cubicBezTo>
                  <a:cubicBezTo>
                    <a:pt x="42" y="36"/>
                    <a:pt x="42" y="36"/>
                    <a:pt x="42" y="36"/>
                  </a:cubicBezTo>
                  <a:cubicBezTo>
                    <a:pt x="42" y="36"/>
                    <a:pt x="42" y="36"/>
                    <a:pt x="42" y="36"/>
                  </a:cubicBezTo>
                  <a:cubicBezTo>
                    <a:pt x="42" y="36"/>
                    <a:pt x="42" y="36"/>
                    <a:pt x="42" y="36"/>
                  </a:cubicBezTo>
                  <a:cubicBezTo>
                    <a:pt x="43" y="35"/>
                    <a:pt x="43" y="35"/>
                    <a:pt x="43" y="35"/>
                  </a:cubicBezTo>
                  <a:cubicBezTo>
                    <a:pt x="43" y="35"/>
                    <a:pt x="43" y="35"/>
                    <a:pt x="43" y="35"/>
                  </a:cubicBezTo>
                  <a:cubicBezTo>
                    <a:pt x="43" y="35"/>
                    <a:pt x="43" y="35"/>
                    <a:pt x="43" y="35"/>
                  </a:cubicBezTo>
                  <a:cubicBezTo>
                    <a:pt x="43" y="35"/>
                    <a:pt x="43" y="35"/>
                    <a:pt x="43" y="35"/>
                  </a:cubicBezTo>
                  <a:cubicBezTo>
                    <a:pt x="43" y="35"/>
                    <a:pt x="43" y="35"/>
                    <a:pt x="43" y="35"/>
                  </a:cubicBezTo>
                  <a:cubicBezTo>
                    <a:pt x="43" y="35"/>
                    <a:pt x="43" y="34"/>
                    <a:pt x="43" y="34"/>
                  </a:cubicBezTo>
                  <a:cubicBezTo>
                    <a:pt x="43" y="34"/>
                    <a:pt x="43" y="34"/>
                    <a:pt x="44" y="34"/>
                  </a:cubicBezTo>
                  <a:cubicBezTo>
                    <a:pt x="44" y="34"/>
                    <a:pt x="44" y="34"/>
                    <a:pt x="44" y="34"/>
                  </a:cubicBezTo>
                  <a:cubicBezTo>
                    <a:pt x="44" y="34"/>
                    <a:pt x="44" y="34"/>
                    <a:pt x="44" y="34"/>
                  </a:cubicBezTo>
                  <a:cubicBezTo>
                    <a:pt x="44" y="34"/>
                    <a:pt x="44" y="34"/>
                    <a:pt x="44" y="3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2">
                <a:solidFill>
                  <a:prstClr val="black"/>
                </a:solidFill>
              </a:endParaRPr>
            </a:p>
          </p:txBody>
        </p:sp>
        <p:sp>
          <p:nvSpPr>
            <p:cNvPr id="111" name="Freeform 17"/>
            <p:cNvSpPr>
              <a:spLocks/>
            </p:cNvSpPr>
            <p:nvPr/>
          </p:nvSpPr>
          <p:spPr bwMode="auto">
            <a:xfrm>
              <a:off x="5002213" y="3384550"/>
              <a:ext cx="404812" cy="211137"/>
            </a:xfrm>
            <a:custGeom>
              <a:avLst/>
              <a:gdLst>
                <a:gd name="T0" fmla="*/ 107 w 108"/>
                <a:gd name="T1" fmla="*/ 47 h 56"/>
                <a:gd name="T2" fmla="*/ 106 w 108"/>
                <a:gd name="T3" fmla="*/ 46 h 56"/>
                <a:gd name="T4" fmla="*/ 96 w 108"/>
                <a:gd name="T5" fmla="*/ 46 h 56"/>
                <a:gd name="T6" fmla="*/ 62 w 108"/>
                <a:gd name="T7" fmla="*/ 47 h 56"/>
                <a:gd name="T8" fmla="*/ 82 w 108"/>
                <a:gd name="T9" fmla="*/ 36 h 56"/>
                <a:gd name="T10" fmla="*/ 90 w 108"/>
                <a:gd name="T11" fmla="*/ 29 h 56"/>
                <a:gd name="T12" fmla="*/ 80 w 108"/>
                <a:gd name="T13" fmla="*/ 27 h 56"/>
                <a:gd name="T14" fmla="*/ 61 w 108"/>
                <a:gd name="T15" fmla="*/ 27 h 56"/>
                <a:gd name="T16" fmla="*/ 61 w 108"/>
                <a:gd name="T17" fmla="*/ 19 h 56"/>
                <a:gd name="T18" fmla="*/ 85 w 108"/>
                <a:gd name="T19" fmla="*/ 19 h 56"/>
                <a:gd name="T20" fmla="*/ 91 w 108"/>
                <a:gd name="T21" fmla="*/ 19 h 56"/>
                <a:gd name="T22" fmla="*/ 92 w 108"/>
                <a:gd name="T23" fmla="*/ 18 h 56"/>
                <a:gd name="T24" fmla="*/ 92 w 108"/>
                <a:gd name="T25" fmla="*/ 15 h 56"/>
                <a:gd name="T26" fmla="*/ 92 w 108"/>
                <a:gd name="T27" fmla="*/ 11 h 56"/>
                <a:gd name="T28" fmla="*/ 77 w 108"/>
                <a:gd name="T29" fmla="*/ 10 h 56"/>
                <a:gd name="T30" fmla="*/ 60 w 108"/>
                <a:gd name="T31" fmla="*/ 3 h 56"/>
                <a:gd name="T32" fmla="*/ 50 w 108"/>
                <a:gd name="T33" fmla="*/ 1 h 56"/>
                <a:gd name="T34" fmla="*/ 47 w 108"/>
                <a:gd name="T35" fmla="*/ 1 h 56"/>
                <a:gd name="T36" fmla="*/ 46 w 108"/>
                <a:gd name="T37" fmla="*/ 7 h 56"/>
                <a:gd name="T38" fmla="*/ 34 w 108"/>
                <a:gd name="T39" fmla="*/ 10 h 56"/>
                <a:gd name="T40" fmla="*/ 31 w 108"/>
                <a:gd name="T41" fmla="*/ 8 h 56"/>
                <a:gd name="T42" fmla="*/ 31 w 108"/>
                <a:gd name="T43" fmla="*/ 5 h 56"/>
                <a:gd name="T44" fmla="*/ 30 w 108"/>
                <a:gd name="T45" fmla="*/ 4 h 56"/>
                <a:gd name="T46" fmla="*/ 28 w 108"/>
                <a:gd name="T47" fmla="*/ 3 h 56"/>
                <a:gd name="T48" fmla="*/ 25 w 108"/>
                <a:gd name="T49" fmla="*/ 2 h 56"/>
                <a:gd name="T50" fmla="*/ 19 w 108"/>
                <a:gd name="T51" fmla="*/ 4 h 56"/>
                <a:gd name="T52" fmla="*/ 18 w 108"/>
                <a:gd name="T53" fmla="*/ 6 h 56"/>
                <a:gd name="T54" fmla="*/ 18 w 108"/>
                <a:gd name="T55" fmla="*/ 7 h 56"/>
                <a:gd name="T56" fmla="*/ 17 w 108"/>
                <a:gd name="T57" fmla="*/ 9 h 56"/>
                <a:gd name="T58" fmla="*/ 16 w 108"/>
                <a:gd name="T59" fmla="*/ 10 h 56"/>
                <a:gd name="T60" fmla="*/ 16 w 108"/>
                <a:gd name="T61" fmla="*/ 11 h 56"/>
                <a:gd name="T62" fmla="*/ 15 w 108"/>
                <a:gd name="T63" fmla="*/ 13 h 56"/>
                <a:gd name="T64" fmla="*/ 14 w 108"/>
                <a:gd name="T65" fmla="*/ 14 h 56"/>
                <a:gd name="T66" fmla="*/ 13 w 108"/>
                <a:gd name="T67" fmla="*/ 16 h 56"/>
                <a:gd name="T68" fmla="*/ 5 w 108"/>
                <a:gd name="T69" fmla="*/ 23 h 56"/>
                <a:gd name="T70" fmla="*/ 4 w 108"/>
                <a:gd name="T71" fmla="*/ 26 h 56"/>
                <a:gd name="T72" fmla="*/ 6 w 108"/>
                <a:gd name="T73" fmla="*/ 28 h 56"/>
                <a:gd name="T74" fmla="*/ 7 w 108"/>
                <a:gd name="T75" fmla="*/ 28 h 56"/>
                <a:gd name="T76" fmla="*/ 9 w 108"/>
                <a:gd name="T77" fmla="*/ 29 h 56"/>
                <a:gd name="T78" fmla="*/ 10 w 108"/>
                <a:gd name="T79" fmla="*/ 29 h 56"/>
                <a:gd name="T80" fmla="*/ 11 w 108"/>
                <a:gd name="T81" fmla="*/ 30 h 56"/>
                <a:gd name="T82" fmla="*/ 16 w 108"/>
                <a:gd name="T83" fmla="*/ 30 h 56"/>
                <a:gd name="T84" fmla="*/ 19 w 108"/>
                <a:gd name="T85" fmla="*/ 26 h 56"/>
                <a:gd name="T86" fmla="*/ 22 w 108"/>
                <a:gd name="T87" fmla="*/ 24 h 56"/>
                <a:gd name="T88" fmla="*/ 23 w 108"/>
                <a:gd name="T89" fmla="*/ 22 h 56"/>
                <a:gd name="T90" fmla="*/ 24 w 108"/>
                <a:gd name="T91" fmla="*/ 21 h 56"/>
                <a:gd name="T92" fmla="*/ 25 w 108"/>
                <a:gd name="T93" fmla="*/ 19 h 56"/>
                <a:gd name="T94" fmla="*/ 47 w 108"/>
                <a:gd name="T95" fmla="*/ 27 h 56"/>
                <a:gd name="T96" fmla="*/ 36 w 108"/>
                <a:gd name="T97" fmla="*/ 27 h 56"/>
                <a:gd name="T98" fmla="*/ 22 w 108"/>
                <a:gd name="T99" fmla="*/ 28 h 56"/>
                <a:gd name="T100" fmla="*/ 21 w 108"/>
                <a:gd name="T101" fmla="*/ 29 h 56"/>
                <a:gd name="T102" fmla="*/ 21 w 108"/>
                <a:gd name="T103" fmla="*/ 36 h 56"/>
                <a:gd name="T104" fmla="*/ 33 w 108"/>
                <a:gd name="T105" fmla="*/ 36 h 56"/>
                <a:gd name="T106" fmla="*/ 47 w 108"/>
                <a:gd name="T107" fmla="*/ 39 h 56"/>
                <a:gd name="T108" fmla="*/ 24 w 108"/>
                <a:gd name="T109" fmla="*/ 47 h 56"/>
                <a:gd name="T110" fmla="*/ 2 w 108"/>
                <a:gd name="T111" fmla="*/ 46 h 56"/>
                <a:gd name="T112" fmla="*/ 0 w 108"/>
                <a:gd name="T113" fmla="*/ 52 h 56"/>
                <a:gd name="T114" fmla="*/ 1 w 108"/>
                <a:gd name="T115" fmla="*/ 56 h 56"/>
                <a:gd name="T116" fmla="*/ 3 w 108"/>
                <a:gd name="T117" fmla="*/ 56 h 56"/>
                <a:gd name="T118" fmla="*/ 44 w 108"/>
                <a:gd name="T119" fmla="*/ 56 h 56"/>
                <a:gd name="T120" fmla="*/ 101 w 108"/>
                <a:gd name="T121" fmla="*/ 56 h 56"/>
                <a:gd name="T122" fmla="*/ 107 w 108"/>
                <a:gd name="T123"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8" h="56">
                  <a:moveTo>
                    <a:pt x="108" y="52"/>
                  </a:moveTo>
                  <a:cubicBezTo>
                    <a:pt x="108" y="52"/>
                    <a:pt x="108" y="52"/>
                    <a:pt x="108" y="51"/>
                  </a:cubicBezTo>
                  <a:cubicBezTo>
                    <a:pt x="108" y="51"/>
                    <a:pt x="108" y="51"/>
                    <a:pt x="108" y="51"/>
                  </a:cubicBezTo>
                  <a:cubicBezTo>
                    <a:pt x="108" y="51"/>
                    <a:pt x="108" y="51"/>
                    <a:pt x="108" y="51"/>
                  </a:cubicBezTo>
                  <a:cubicBezTo>
                    <a:pt x="108" y="51"/>
                    <a:pt x="107" y="51"/>
                    <a:pt x="107" y="51"/>
                  </a:cubicBezTo>
                  <a:cubicBezTo>
                    <a:pt x="107" y="50"/>
                    <a:pt x="107" y="49"/>
                    <a:pt x="107" y="49"/>
                  </a:cubicBezTo>
                  <a:cubicBezTo>
                    <a:pt x="107" y="49"/>
                    <a:pt x="107" y="49"/>
                    <a:pt x="107" y="49"/>
                  </a:cubicBezTo>
                  <a:cubicBezTo>
                    <a:pt x="107" y="49"/>
                    <a:pt x="107" y="48"/>
                    <a:pt x="107" y="48"/>
                  </a:cubicBezTo>
                  <a:cubicBezTo>
                    <a:pt x="107" y="48"/>
                    <a:pt x="107" y="48"/>
                    <a:pt x="107" y="48"/>
                  </a:cubicBezTo>
                  <a:cubicBezTo>
                    <a:pt x="107" y="48"/>
                    <a:pt x="107" y="47"/>
                    <a:pt x="107" y="47"/>
                  </a:cubicBezTo>
                  <a:cubicBezTo>
                    <a:pt x="107" y="47"/>
                    <a:pt x="107" y="47"/>
                    <a:pt x="107" y="47"/>
                  </a:cubicBezTo>
                  <a:cubicBezTo>
                    <a:pt x="107" y="47"/>
                    <a:pt x="107" y="47"/>
                    <a:pt x="107" y="47"/>
                  </a:cubicBezTo>
                  <a:cubicBezTo>
                    <a:pt x="107" y="47"/>
                    <a:pt x="107" y="47"/>
                    <a:pt x="107" y="47"/>
                  </a:cubicBezTo>
                  <a:cubicBezTo>
                    <a:pt x="107" y="47"/>
                    <a:pt x="107" y="47"/>
                    <a:pt x="107" y="47"/>
                  </a:cubicBezTo>
                  <a:cubicBezTo>
                    <a:pt x="107" y="47"/>
                    <a:pt x="107"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6" y="46"/>
                  </a:cubicBezTo>
                  <a:cubicBezTo>
                    <a:pt x="106" y="46"/>
                    <a:pt x="106" y="46"/>
                    <a:pt x="105" y="46"/>
                  </a:cubicBezTo>
                  <a:cubicBezTo>
                    <a:pt x="105" y="46"/>
                    <a:pt x="105" y="46"/>
                    <a:pt x="105" y="46"/>
                  </a:cubicBezTo>
                  <a:cubicBezTo>
                    <a:pt x="105" y="46"/>
                    <a:pt x="104" y="46"/>
                    <a:pt x="103" y="46"/>
                  </a:cubicBezTo>
                  <a:cubicBezTo>
                    <a:pt x="103" y="46"/>
                    <a:pt x="103" y="46"/>
                    <a:pt x="103" y="46"/>
                  </a:cubicBezTo>
                  <a:cubicBezTo>
                    <a:pt x="102" y="46"/>
                    <a:pt x="101" y="46"/>
                    <a:pt x="101" y="46"/>
                  </a:cubicBezTo>
                  <a:cubicBezTo>
                    <a:pt x="100" y="46"/>
                    <a:pt x="100" y="46"/>
                    <a:pt x="99" y="46"/>
                  </a:cubicBezTo>
                  <a:cubicBezTo>
                    <a:pt x="99" y="46"/>
                    <a:pt x="98" y="46"/>
                    <a:pt x="97" y="46"/>
                  </a:cubicBezTo>
                  <a:cubicBezTo>
                    <a:pt x="97" y="46"/>
                    <a:pt x="96" y="46"/>
                    <a:pt x="96" y="46"/>
                  </a:cubicBezTo>
                  <a:cubicBezTo>
                    <a:pt x="95" y="46"/>
                    <a:pt x="94" y="46"/>
                    <a:pt x="94" y="46"/>
                  </a:cubicBezTo>
                  <a:cubicBezTo>
                    <a:pt x="94" y="46"/>
                    <a:pt x="94" y="46"/>
                    <a:pt x="94" y="46"/>
                  </a:cubicBezTo>
                  <a:cubicBezTo>
                    <a:pt x="93" y="46"/>
                    <a:pt x="92" y="46"/>
                    <a:pt x="92" y="46"/>
                  </a:cubicBezTo>
                  <a:cubicBezTo>
                    <a:pt x="91" y="46"/>
                    <a:pt x="90" y="46"/>
                    <a:pt x="90" y="46"/>
                  </a:cubicBezTo>
                  <a:cubicBezTo>
                    <a:pt x="89" y="46"/>
                    <a:pt x="88" y="46"/>
                    <a:pt x="87" y="46"/>
                  </a:cubicBezTo>
                  <a:cubicBezTo>
                    <a:pt x="84" y="46"/>
                    <a:pt x="82" y="46"/>
                    <a:pt x="79" y="46"/>
                  </a:cubicBezTo>
                  <a:cubicBezTo>
                    <a:pt x="79" y="46"/>
                    <a:pt x="78" y="46"/>
                    <a:pt x="77" y="47"/>
                  </a:cubicBezTo>
                  <a:cubicBezTo>
                    <a:pt x="77" y="47"/>
                    <a:pt x="77" y="46"/>
                    <a:pt x="76" y="47"/>
                  </a:cubicBezTo>
                  <a:cubicBezTo>
                    <a:pt x="73" y="47"/>
                    <a:pt x="70" y="47"/>
                    <a:pt x="67" y="47"/>
                  </a:cubicBezTo>
                  <a:cubicBezTo>
                    <a:pt x="65" y="47"/>
                    <a:pt x="63" y="47"/>
                    <a:pt x="62" y="47"/>
                  </a:cubicBezTo>
                  <a:cubicBezTo>
                    <a:pt x="62" y="47"/>
                    <a:pt x="62" y="47"/>
                    <a:pt x="62" y="46"/>
                  </a:cubicBezTo>
                  <a:cubicBezTo>
                    <a:pt x="62" y="46"/>
                    <a:pt x="62" y="46"/>
                    <a:pt x="62" y="46"/>
                  </a:cubicBezTo>
                  <a:cubicBezTo>
                    <a:pt x="62" y="46"/>
                    <a:pt x="62" y="46"/>
                    <a:pt x="62" y="46"/>
                  </a:cubicBezTo>
                  <a:cubicBezTo>
                    <a:pt x="62" y="46"/>
                    <a:pt x="61" y="46"/>
                    <a:pt x="61" y="46"/>
                  </a:cubicBezTo>
                  <a:cubicBezTo>
                    <a:pt x="61" y="46"/>
                    <a:pt x="61" y="46"/>
                    <a:pt x="61" y="46"/>
                  </a:cubicBezTo>
                  <a:cubicBezTo>
                    <a:pt x="61" y="43"/>
                    <a:pt x="61" y="40"/>
                    <a:pt x="60" y="37"/>
                  </a:cubicBezTo>
                  <a:cubicBezTo>
                    <a:pt x="61" y="37"/>
                    <a:pt x="61" y="37"/>
                    <a:pt x="61" y="36"/>
                  </a:cubicBezTo>
                  <a:cubicBezTo>
                    <a:pt x="61" y="36"/>
                    <a:pt x="63" y="36"/>
                    <a:pt x="63" y="36"/>
                  </a:cubicBezTo>
                  <a:cubicBezTo>
                    <a:pt x="64" y="36"/>
                    <a:pt x="66" y="36"/>
                    <a:pt x="68" y="36"/>
                  </a:cubicBezTo>
                  <a:cubicBezTo>
                    <a:pt x="72" y="36"/>
                    <a:pt x="77" y="36"/>
                    <a:pt x="82" y="36"/>
                  </a:cubicBezTo>
                  <a:cubicBezTo>
                    <a:pt x="82" y="36"/>
                    <a:pt x="82" y="37"/>
                    <a:pt x="82" y="37"/>
                  </a:cubicBezTo>
                  <a:cubicBezTo>
                    <a:pt x="82" y="37"/>
                    <a:pt x="83" y="37"/>
                    <a:pt x="83" y="37"/>
                  </a:cubicBezTo>
                  <a:cubicBezTo>
                    <a:pt x="83" y="37"/>
                    <a:pt x="83" y="37"/>
                    <a:pt x="83" y="37"/>
                  </a:cubicBezTo>
                  <a:cubicBezTo>
                    <a:pt x="84" y="37"/>
                    <a:pt x="84" y="37"/>
                    <a:pt x="84" y="37"/>
                  </a:cubicBezTo>
                  <a:cubicBezTo>
                    <a:pt x="85" y="37"/>
                    <a:pt x="86" y="37"/>
                    <a:pt x="87" y="37"/>
                  </a:cubicBezTo>
                  <a:cubicBezTo>
                    <a:pt x="87" y="37"/>
                    <a:pt x="87" y="37"/>
                    <a:pt x="87" y="37"/>
                  </a:cubicBezTo>
                  <a:cubicBezTo>
                    <a:pt x="87" y="37"/>
                    <a:pt x="88" y="37"/>
                    <a:pt x="88" y="37"/>
                  </a:cubicBezTo>
                  <a:cubicBezTo>
                    <a:pt x="89" y="37"/>
                    <a:pt x="90" y="36"/>
                    <a:pt x="90" y="35"/>
                  </a:cubicBezTo>
                  <a:cubicBezTo>
                    <a:pt x="90" y="35"/>
                    <a:pt x="90" y="33"/>
                    <a:pt x="90" y="32"/>
                  </a:cubicBezTo>
                  <a:cubicBezTo>
                    <a:pt x="90" y="31"/>
                    <a:pt x="90" y="30"/>
                    <a:pt x="90" y="29"/>
                  </a:cubicBezTo>
                  <a:cubicBezTo>
                    <a:pt x="90" y="29"/>
                    <a:pt x="90" y="28"/>
                    <a:pt x="90" y="28"/>
                  </a:cubicBezTo>
                  <a:cubicBezTo>
                    <a:pt x="89" y="28"/>
                    <a:pt x="89" y="28"/>
                    <a:pt x="89" y="28"/>
                  </a:cubicBezTo>
                  <a:cubicBezTo>
                    <a:pt x="89" y="28"/>
                    <a:pt x="89" y="28"/>
                    <a:pt x="89" y="27"/>
                  </a:cubicBezTo>
                  <a:cubicBezTo>
                    <a:pt x="88" y="27"/>
                    <a:pt x="87" y="27"/>
                    <a:pt x="86" y="27"/>
                  </a:cubicBezTo>
                  <a:cubicBezTo>
                    <a:pt x="85" y="27"/>
                    <a:pt x="85" y="27"/>
                    <a:pt x="84" y="27"/>
                  </a:cubicBezTo>
                  <a:cubicBezTo>
                    <a:pt x="84" y="27"/>
                    <a:pt x="83" y="27"/>
                    <a:pt x="83" y="27"/>
                  </a:cubicBezTo>
                  <a:cubicBezTo>
                    <a:pt x="83" y="27"/>
                    <a:pt x="83" y="27"/>
                    <a:pt x="83" y="27"/>
                  </a:cubicBezTo>
                  <a:cubicBezTo>
                    <a:pt x="82" y="27"/>
                    <a:pt x="82" y="27"/>
                    <a:pt x="81" y="27"/>
                  </a:cubicBezTo>
                  <a:cubicBezTo>
                    <a:pt x="81" y="27"/>
                    <a:pt x="81" y="27"/>
                    <a:pt x="81" y="27"/>
                  </a:cubicBezTo>
                  <a:cubicBezTo>
                    <a:pt x="81" y="27"/>
                    <a:pt x="81" y="27"/>
                    <a:pt x="80" y="27"/>
                  </a:cubicBezTo>
                  <a:cubicBezTo>
                    <a:pt x="79" y="27"/>
                    <a:pt x="78" y="27"/>
                    <a:pt x="77" y="27"/>
                  </a:cubicBezTo>
                  <a:cubicBezTo>
                    <a:pt x="77" y="27"/>
                    <a:pt x="76" y="27"/>
                    <a:pt x="76" y="27"/>
                  </a:cubicBezTo>
                  <a:cubicBezTo>
                    <a:pt x="76" y="27"/>
                    <a:pt x="76" y="27"/>
                    <a:pt x="76" y="27"/>
                  </a:cubicBezTo>
                  <a:cubicBezTo>
                    <a:pt x="76" y="27"/>
                    <a:pt x="75" y="27"/>
                    <a:pt x="75" y="27"/>
                  </a:cubicBezTo>
                  <a:cubicBezTo>
                    <a:pt x="75" y="27"/>
                    <a:pt x="75" y="27"/>
                    <a:pt x="75" y="27"/>
                  </a:cubicBezTo>
                  <a:cubicBezTo>
                    <a:pt x="74" y="27"/>
                    <a:pt x="72" y="27"/>
                    <a:pt x="71" y="27"/>
                  </a:cubicBezTo>
                  <a:cubicBezTo>
                    <a:pt x="67" y="28"/>
                    <a:pt x="64" y="28"/>
                    <a:pt x="61" y="28"/>
                  </a:cubicBezTo>
                  <a:cubicBezTo>
                    <a:pt x="61" y="27"/>
                    <a:pt x="61" y="27"/>
                    <a:pt x="61" y="27"/>
                  </a:cubicBezTo>
                  <a:cubicBezTo>
                    <a:pt x="61" y="27"/>
                    <a:pt x="61" y="27"/>
                    <a:pt x="61" y="27"/>
                  </a:cubicBezTo>
                  <a:cubicBezTo>
                    <a:pt x="61" y="27"/>
                    <a:pt x="61" y="27"/>
                    <a:pt x="61" y="27"/>
                  </a:cubicBezTo>
                  <a:cubicBezTo>
                    <a:pt x="60" y="27"/>
                    <a:pt x="60" y="27"/>
                    <a:pt x="60" y="27"/>
                  </a:cubicBezTo>
                  <a:cubicBezTo>
                    <a:pt x="60" y="27"/>
                    <a:pt x="60" y="26"/>
                    <a:pt x="60" y="26"/>
                  </a:cubicBezTo>
                  <a:cubicBezTo>
                    <a:pt x="60" y="26"/>
                    <a:pt x="60" y="26"/>
                    <a:pt x="60" y="26"/>
                  </a:cubicBezTo>
                  <a:cubicBezTo>
                    <a:pt x="60" y="25"/>
                    <a:pt x="60" y="25"/>
                    <a:pt x="60" y="25"/>
                  </a:cubicBezTo>
                  <a:cubicBezTo>
                    <a:pt x="60" y="24"/>
                    <a:pt x="60" y="24"/>
                    <a:pt x="60" y="24"/>
                  </a:cubicBezTo>
                  <a:cubicBezTo>
                    <a:pt x="60" y="24"/>
                    <a:pt x="60" y="24"/>
                    <a:pt x="60" y="24"/>
                  </a:cubicBezTo>
                  <a:cubicBezTo>
                    <a:pt x="60" y="23"/>
                    <a:pt x="60" y="22"/>
                    <a:pt x="60" y="21"/>
                  </a:cubicBezTo>
                  <a:cubicBezTo>
                    <a:pt x="60" y="21"/>
                    <a:pt x="60" y="21"/>
                    <a:pt x="60" y="21"/>
                  </a:cubicBezTo>
                  <a:cubicBezTo>
                    <a:pt x="60" y="21"/>
                    <a:pt x="60" y="20"/>
                    <a:pt x="60" y="20"/>
                  </a:cubicBezTo>
                  <a:cubicBezTo>
                    <a:pt x="60" y="19"/>
                    <a:pt x="60" y="19"/>
                    <a:pt x="61" y="19"/>
                  </a:cubicBezTo>
                  <a:cubicBezTo>
                    <a:pt x="61" y="19"/>
                    <a:pt x="62" y="19"/>
                    <a:pt x="62" y="19"/>
                  </a:cubicBezTo>
                  <a:cubicBezTo>
                    <a:pt x="64" y="19"/>
                    <a:pt x="66" y="19"/>
                    <a:pt x="67" y="19"/>
                  </a:cubicBezTo>
                  <a:cubicBezTo>
                    <a:pt x="70" y="19"/>
                    <a:pt x="73" y="19"/>
                    <a:pt x="75" y="19"/>
                  </a:cubicBezTo>
                  <a:cubicBezTo>
                    <a:pt x="75" y="19"/>
                    <a:pt x="75" y="19"/>
                    <a:pt x="75" y="19"/>
                  </a:cubicBezTo>
                  <a:cubicBezTo>
                    <a:pt x="76" y="19"/>
                    <a:pt x="76" y="19"/>
                    <a:pt x="76" y="19"/>
                  </a:cubicBezTo>
                  <a:cubicBezTo>
                    <a:pt x="77" y="19"/>
                    <a:pt x="78" y="19"/>
                    <a:pt x="79" y="19"/>
                  </a:cubicBezTo>
                  <a:cubicBezTo>
                    <a:pt x="80" y="19"/>
                    <a:pt x="81" y="19"/>
                    <a:pt x="81" y="19"/>
                  </a:cubicBezTo>
                  <a:cubicBezTo>
                    <a:pt x="81" y="19"/>
                    <a:pt x="81" y="19"/>
                    <a:pt x="81" y="19"/>
                  </a:cubicBezTo>
                  <a:cubicBezTo>
                    <a:pt x="82" y="19"/>
                    <a:pt x="82" y="19"/>
                    <a:pt x="83" y="19"/>
                  </a:cubicBezTo>
                  <a:cubicBezTo>
                    <a:pt x="84" y="19"/>
                    <a:pt x="85" y="19"/>
                    <a:pt x="85" y="19"/>
                  </a:cubicBezTo>
                  <a:cubicBezTo>
                    <a:pt x="85" y="19"/>
                    <a:pt x="85" y="19"/>
                    <a:pt x="85" y="19"/>
                  </a:cubicBezTo>
                  <a:cubicBezTo>
                    <a:pt x="85" y="19"/>
                    <a:pt x="85" y="19"/>
                    <a:pt x="85" y="19"/>
                  </a:cubicBezTo>
                  <a:cubicBezTo>
                    <a:pt x="86" y="19"/>
                    <a:pt x="87" y="19"/>
                    <a:pt x="88" y="19"/>
                  </a:cubicBezTo>
                  <a:cubicBezTo>
                    <a:pt x="88" y="19"/>
                    <a:pt x="89" y="19"/>
                    <a:pt x="89" y="19"/>
                  </a:cubicBezTo>
                  <a:cubicBezTo>
                    <a:pt x="90" y="19"/>
                    <a:pt x="90" y="19"/>
                    <a:pt x="90" y="19"/>
                  </a:cubicBezTo>
                  <a:cubicBezTo>
                    <a:pt x="90" y="19"/>
                    <a:pt x="90"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1" y="19"/>
                    <a:pt x="91" y="19"/>
                    <a:pt x="91" y="19"/>
                  </a:cubicBezTo>
                  <a:cubicBezTo>
                    <a:pt x="92" y="19"/>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8"/>
                    <a:pt x="92" y="18"/>
                  </a:cubicBezTo>
                  <a:cubicBezTo>
                    <a:pt x="92" y="18"/>
                    <a:pt x="92" y="17"/>
                    <a:pt x="92" y="17"/>
                  </a:cubicBezTo>
                  <a:cubicBezTo>
                    <a:pt x="92" y="17"/>
                    <a:pt x="92" y="17"/>
                    <a:pt x="92" y="17"/>
                  </a:cubicBezTo>
                  <a:cubicBezTo>
                    <a:pt x="92" y="17"/>
                    <a:pt x="92" y="17"/>
                    <a:pt x="92" y="17"/>
                  </a:cubicBezTo>
                  <a:cubicBezTo>
                    <a:pt x="92" y="17"/>
                    <a:pt x="92" y="17"/>
                    <a:pt x="92" y="17"/>
                  </a:cubicBezTo>
                  <a:cubicBezTo>
                    <a:pt x="92" y="17"/>
                    <a:pt x="92" y="16"/>
                    <a:pt x="92" y="16"/>
                  </a:cubicBezTo>
                  <a:cubicBezTo>
                    <a:pt x="92" y="16"/>
                    <a:pt x="92" y="16"/>
                    <a:pt x="92" y="16"/>
                  </a:cubicBezTo>
                  <a:cubicBezTo>
                    <a:pt x="92" y="16"/>
                    <a:pt x="92" y="16"/>
                    <a:pt x="92" y="16"/>
                  </a:cubicBezTo>
                  <a:cubicBezTo>
                    <a:pt x="92" y="16"/>
                    <a:pt x="92" y="16"/>
                    <a:pt x="92" y="16"/>
                  </a:cubicBezTo>
                  <a:cubicBezTo>
                    <a:pt x="92" y="15"/>
                    <a:pt x="92" y="15"/>
                    <a:pt x="92" y="15"/>
                  </a:cubicBezTo>
                  <a:cubicBezTo>
                    <a:pt x="92" y="15"/>
                    <a:pt x="92" y="15"/>
                    <a:pt x="92" y="15"/>
                  </a:cubicBezTo>
                  <a:cubicBezTo>
                    <a:pt x="92" y="14"/>
                    <a:pt x="92" y="14"/>
                    <a:pt x="92" y="13"/>
                  </a:cubicBezTo>
                  <a:cubicBezTo>
                    <a:pt x="92" y="13"/>
                    <a:pt x="92" y="13"/>
                    <a:pt x="92" y="13"/>
                  </a:cubicBezTo>
                  <a:cubicBezTo>
                    <a:pt x="92" y="13"/>
                    <a:pt x="92" y="13"/>
                    <a:pt x="92" y="13"/>
                  </a:cubicBezTo>
                  <a:cubicBezTo>
                    <a:pt x="92" y="13"/>
                    <a:pt x="92" y="13"/>
                    <a:pt x="92" y="13"/>
                  </a:cubicBezTo>
                  <a:cubicBezTo>
                    <a:pt x="92" y="13"/>
                    <a:pt x="92" y="13"/>
                    <a:pt x="92" y="12"/>
                  </a:cubicBezTo>
                  <a:cubicBezTo>
                    <a:pt x="92" y="12"/>
                    <a:pt x="92" y="12"/>
                    <a:pt x="92" y="12"/>
                  </a:cubicBezTo>
                  <a:cubicBezTo>
                    <a:pt x="92" y="12"/>
                    <a:pt x="92" y="12"/>
                    <a:pt x="92" y="11"/>
                  </a:cubicBezTo>
                  <a:cubicBezTo>
                    <a:pt x="92" y="11"/>
                    <a:pt x="92" y="11"/>
                    <a:pt x="92" y="11"/>
                  </a:cubicBezTo>
                  <a:cubicBezTo>
                    <a:pt x="92" y="11"/>
                    <a:pt x="92" y="11"/>
                    <a:pt x="92" y="11"/>
                  </a:cubicBezTo>
                  <a:cubicBezTo>
                    <a:pt x="92" y="11"/>
                    <a:pt x="92" y="11"/>
                    <a:pt x="92" y="11"/>
                  </a:cubicBezTo>
                  <a:cubicBezTo>
                    <a:pt x="92" y="11"/>
                    <a:pt x="92" y="11"/>
                    <a:pt x="92" y="11"/>
                  </a:cubicBezTo>
                  <a:cubicBezTo>
                    <a:pt x="92" y="11"/>
                    <a:pt x="92" y="10"/>
                    <a:pt x="92" y="10"/>
                  </a:cubicBezTo>
                  <a:cubicBezTo>
                    <a:pt x="92" y="10"/>
                    <a:pt x="92" y="10"/>
                    <a:pt x="92" y="10"/>
                  </a:cubicBezTo>
                  <a:cubicBezTo>
                    <a:pt x="91" y="10"/>
                    <a:pt x="91" y="10"/>
                    <a:pt x="91" y="10"/>
                  </a:cubicBezTo>
                  <a:cubicBezTo>
                    <a:pt x="91" y="10"/>
                    <a:pt x="91" y="10"/>
                    <a:pt x="91" y="10"/>
                  </a:cubicBezTo>
                  <a:cubicBezTo>
                    <a:pt x="90" y="9"/>
                    <a:pt x="89" y="9"/>
                    <a:pt x="88" y="9"/>
                  </a:cubicBezTo>
                  <a:cubicBezTo>
                    <a:pt x="86" y="9"/>
                    <a:pt x="85" y="10"/>
                    <a:pt x="83" y="10"/>
                  </a:cubicBezTo>
                  <a:cubicBezTo>
                    <a:pt x="81" y="10"/>
                    <a:pt x="80" y="10"/>
                    <a:pt x="79" y="10"/>
                  </a:cubicBezTo>
                  <a:cubicBezTo>
                    <a:pt x="79" y="10"/>
                    <a:pt x="79" y="10"/>
                    <a:pt x="79" y="10"/>
                  </a:cubicBezTo>
                  <a:cubicBezTo>
                    <a:pt x="78" y="10"/>
                    <a:pt x="77" y="10"/>
                    <a:pt x="77" y="10"/>
                  </a:cubicBezTo>
                  <a:cubicBezTo>
                    <a:pt x="77" y="10"/>
                    <a:pt x="77" y="10"/>
                    <a:pt x="77" y="10"/>
                  </a:cubicBezTo>
                  <a:cubicBezTo>
                    <a:pt x="76" y="10"/>
                    <a:pt x="75" y="10"/>
                    <a:pt x="74" y="10"/>
                  </a:cubicBezTo>
                  <a:cubicBezTo>
                    <a:pt x="74" y="10"/>
                    <a:pt x="74" y="10"/>
                    <a:pt x="74" y="10"/>
                  </a:cubicBezTo>
                  <a:cubicBezTo>
                    <a:pt x="70" y="10"/>
                    <a:pt x="65" y="10"/>
                    <a:pt x="61" y="10"/>
                  </a:cubicBezTo>
                  <a:cubicBezTo>
                    <a:pt x="60" y="10"/>
                    <a:pt x="60" y="10"/>
                    <a:pt x="60" y="9"/>
                  </a:cubicBezTo>
                  <a:cubicBezTo>
                    <a:pt x="60" y="9"/>
                    <a:pt x="60" y="9"/>
                    <a:pt x="60" y="9"/>
                  </a:cubicBezTo>
                  <a:cubicBezTo>
                    <a:pt x="60" y="9"/>
                    <a:pt x="60" y="9"/>
                    <a:pt x="60" y="9"/>
                  </a:cubicBezTo>
                  <a:cubicBezTo>
                    <a:pt x="60" y="8"/>
                    <a:pt x="60" y="6"/>
                    <a:pt x="60" y="5"/>
                  </a:cubicBezTo>
                  <a:cubicBezTo>
                    <a:pt x="60" y="4"/>
                    <a:pt x="60" y="4"/>
                    <a:pt x="60" y="3"/>
                  </a:cubicBezTo>
                  <a:cubicBezTo>
                    <a:pt x="60" y="3"/>
                    <a:pt x="60" y="3"/>
                    <a:pt x="60" y="3"/>
                  </a:cubicBezTo>
                  <a:cubicBezTo>
                    <a:pt x="60" y="3"/>
                    <a:pt x="60" y="3"/>
                    <a:pt x="60" y="3"/>
                  </a:cubicBezTo>
                  <a:cubicBezTo>
                    <a:pt x="60" y="3"/>
                    <a:pt x="60" y="3"/>
                    <a:pt x="60" y="3"/>
                  </a:cubicBezTo>
                  <a:cubicBezTo>
                    <a:pt x="60" y="2"/>
                    <a:pt x="59" y="2"/>
                    <a:pt x="59" y="2"/>
                  </a:cubicBezTo>
                  <a:cubicBezTo>
                    <a:pt x="59" y="2"/>
                    <a:pt x="59" y="2"/>
                    <a:pt x="59" y="2"/>
                  </a:cubicBezTo>
                  <a:cubicBezTo>
                    <a:pt x="59" y="1"/>
                    <a:pt x="58" y="1"/>
                    <a:pt x="58" y="1"/>
                  </a:cubicBezTo>
                  <a:cubicBezTo>
                    <a:pt x="57" y="1"/>
                    <a:pt x="56" y="1"/>
                    <a:pt x="55" y="1"/>
                  </a:cubicBezTo>
                  <a:cubicBezTo>
                    <a:pt x="55" y="1"/>
                    <a:pt x="54" y="1"/>
                    <a:pt x="53" y="1"/>
                  </a:cubicBezTo>
                  <a:cubicBezTo>
                    <a:pt x="53" y="1"/>
                    <a:pt x="53" y="1"/>
                    <a:pt x="53" y="1"/>
                  </a:cubicBezTo>
                  <a:cubicBezTo>
                    <a:pt x="53" y="1"/>
                    <a:pt x="53" y="1"/>
                    <a:pt x="53" y="1"/>
                  </a:cubicBezTo>
                  <a:cubicBezTo>
                    <a:pt x="52" y="1"/>
                    <a:pt x="51" y="1"/>
                    <a:pt x="50" y="1"/>
                  </a:cubicBezTo>
                  <a:cubicBezTo>
                    <a:pt x="50" y="1"/>
                    <a:pt x="50" y="1"/>
                    <a:pt x="50" y="1"/>
                  </a:cubicBezTo>
                  <a:cubicBezTo>
                    <a:pt x="50" y="1"/>
                    <a:pt x="50" y="1"/>
                    <a:pt x="50" y="1"/>
                  </a:cubicBezTo>
                  <a:cubicBezTo>
                    <a:pt x="50" y="1"/>
                    <a:pt x="50" y="1"/>
                    <a:pt x="50" y="1"/>
                  </a:cubicBezTo>
                  <a:cubicBezTo>
                    <a:pt x="49" y="1"/>
                    <a:pt x="49" y="1"/>
                    <a:pt x="49" y="1"/>
                  </a:cubicBezTo>
                  <a:cubicBezTo>
                    <a:pt x="49" y="1"/>
                    <a:pt x="49" y="1"/>
                    <a:pt x="49" y="0"/>
                  </a:cubicBezTo>
                  <a:cubicBezTo>
                    <a:pt x="49" y="0"/>
                    <a:pt x="48"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7" y="1"/>
                    <a:pt x="47" y="1"/>
                  </a:cubicBezTo>
                  <a:cubicBezTo>
                    <a:pt x="47" y="1"/>
                    <a:pt x="46" y="1"/>
                    <a:pt x="46" y="1"/>
                  </a:cubicBezTo>
                  <a:cubicBezTo>
                    <a:pt x="46" y="2"/>
                    <a:pt x="46" y="2"/>
                    <a:pt x="46" y="2"/>
                  </a:cubicBezTo>
                  <a:cubicBezTo>
                    <a:pt x="46" y="2"/>
                    <a:pt x="46" y="3"/>
                    <a:pt x="46" y="4"/>
                  </a:cubicBezTo>
                  <a:cubicBezTo>
                    <a:pt x="46" y="5"/>
                    <a:pt x="46" y="5"/>
                    <a:pt x="46" y="6"/>
                  </a:cubicBezTo>
                  <a:cubicBezTo>
                    <a:pt x="46" y="6"/>
                    <a:pt x="46" y="6"/>
                    <a:pt x="46" y="6"/>
                  </a:cubicBezTo>
                  <a:cubicBezTo>
                    <a:pt x="46" y="6"/>
                    <a:pt x="46" y="7"/>
                    <a:pt x="46" y="7"/>
                  </a:cubicBezTo>
                  <a:cubicBezTo>
                    <a:pt x="46" y="7"/>
                    <a:pt x="46" y="7"/>
                    <a:pt x="46" y="7"/>
                  </a:cubicBezTo>
                  <a:cubicBezTo>
                    <a:pt x="46" y="7"/>
                    <a:pt x="46" y="7"/>
                    <a:pt x="46" y="7"/>
                  </a:cubicBezTo>
                  <a:cubicBezTo>
                    <a:pt x="46" y="7"/>
                    <a:pt x="46" y="7"/>
                    <a:pt x="46" y="7"/>
                  </a:cubicBezTo>
                  <a:cubicBezTo>
                    <a:pt x="46" y="8"/>
                    <a:pt x="46" y="8"/>
                    <a:pt x="46" y="8"/>
                  </a:cubicBezTo>
                  <a:cubicBezTo>
                    <a:pt x="46" y="8"/>
                    <a:pt x="46" y="8"/>
                    <a:pt x="46" y="8"/>
                  </a:cubicBezTo>
                  <a:cubicBezTo>
                    <a:pt x="46" y="8"/>
                    <a:pt x="46" y="9"/>
                    <a:pt x="46" y="9"/>
                  </a:cubicBezTo>
                  <a:cubicBezTo>
                    <a:pt x="46" y="9"/>
                    <a:pt x="46" y="9"/>
                    <a:pt x="46" y="9"/>
                  </a:cubicBezTo>
                  <a:cubicBezTo>
                    <a:pt x="46" y="9"/>
                    <a:pt x="46" y="10"/>
                    <a:pt x="46" y="10"/>
                  </a:cubicBezTo>
                  <a:cubicBezTo>
                    <a:pt x="45" y="10"/>
                    <a:pt x="45" y="10"/>
                    <a:pt x="45" y="10"/>
                  </a:cubicBezTo>
                  <a:cubicBezTo>
                    <a:pt x="44" y="10"/>
                    <a:pt x="44" y="10"/>
                    <a:pt x="43" y="10"/>
                  </a:cubicBezTo>
                  <a:cubicBezTo>
                    <a:pt x="41" y="10"/>
                    <a:pt x="39" y="10"/>
                    <a:pt x="36" y="10"/>
                  </a:cubicBezTo>
                  <a:cubicBezTo>
                    <a:pt x="36" y="10"/>
                    <a:pt x="35" y="10"/>
                    <a:pt x="34" y="10"/>
                  </a:cubicBezTo>
                  <a:cubicBezTo>
                    <a:pt x="34" y="10"/>
                    <a:pt x="34" y="10"/>
                    <a:pt x="34" y="10"/>
                  </a:cubicBezTo>
                  <a:cubicBezTo>
                    <a:pt x="33" y="10"/>
                    <a:pt x="32" y="10"/>
                    <a:pt x="31" y="10"/>
                  </a:cubicBezTo>
                  <a:cubicBezTo>
                    <a:pt x="31" y="10"/>
                    <a:pt x="31" y="10"/>
                    <a:pt x="31" y="10"/>
                  </a:cubicBezTo>
                  <a:cubicBezTo>
                    <a:pt x="31" y="10"/>
                    <a:pt x="31" y="10"/>
                    <a:pt x="31" y="10"/>
                  </a:cubicBezTo>
                  <a:cubicBezTo>
                    <a:pt x="31" y="10"/>
                    <a:pt x="31" y="10"/>
                    <a:pt x="31" y="10"/>
                  </a:cubicBezTo>
                  <a:cubicBezTo>
                    <a:pt x="31" y="10"/>
                    <a:pt x="31" y="10"/>
                    <a:pt x="31" y="10"/>
                  </a:cubicBezTo>
                  <a:cubicBezTo>
                    <a:pt x="30" y="9"/>
                    <a:pt x="31" y="9"/>
                    <a:pt x="30" y="9"/>
                  </a:cubicBezTo>
                  <a:cubicBezTo>
                    <a:pt x="30" y="9"/>
                    <a:pt x="31" y="8"/>
                    <a:pt x="31" y="8"/>
                  </a:cubicBezTo>
                  <a:cubicBezTo>
                    <a:pt x="31" y="8"/>
                    <a:pt x="31" y="8"/>
                    <a:pt x="31" y="8"/>
                  </a:cubicBezTo>
                  <a:cubicBezTo>
                    <a:pt x="31" y="8"/>
                    <a:pt x="31" y="8"/>
                    <a:pt x="31" y="8"/>
                  </a:cubicBezTo>
                  <a:cubicBezTo>
                    <a:pt x="31" y="7"/>
                    <a:pt x="31" y="7"/>
                    <a:pt x="31" y="7"/>
                  </a:cubicBezTo>
                  <a:cubicBezTo>
                    <a:pt x="31" y="7"/>
                    <a:pt x="31" y="7"/>
                    <a:pt x="31" y="7"/>
                  </a:cubicBezTo>
                  <a:cubicBezTo>
                    <a:pt x="31" y="7"/>
                    <a:pt x="31" y="7"/>
                    <a:pt x="31" y="7"/>
                  </a:cubicBezTo>
                  <a:cubicBezTo>
                    <a:pt x="31" y="7"/>
                    <a:pt x="31" y="7"/>
                    <a:pt x="31" y="7"/>
                  </a:cubicBezTo>
                  <a:cubicBezTo>
                    <a:pt x="31" y="7"/>
                    <a:pt x="31" y="7"/>
                    <a:pt x="31" y="7"/>
                  </a:cubicBezTo>
                  <a:cubicBezTo>
                    <a:pt x="31" y="7"/>
                    <a:pt x="32" y="7"/>
                    <a:pt x="32" y="7"/>
                  </a:cubicBezTo>
                  <a:cubicBezTo>
                    <a:pt x="32" y="6"/>
                    <a:pt x="32" y="5"/>
                    <a:pt x="32" y="5"/>
                  </a:cubicBezTo>
                  <a:cubicBezTo>
                    <a:pt x="32"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5"/>
                    <a:pt x="31" y="5"/>
                  </a:cubicBezTo>
                  <a:cubicBezTo>
                    <a:pt x="31" y="5"/>
                    <a:pt x="31" y="4"/>
                    <a:pt x="31" y="4"/>
                  </a:cubicBezTo>
                  <a:cubicBezTo>
                    <a:pt x="31" y="4"/>
                    <a:pt x="31" y="4"/>
                    <a:pt x="31" y="4"/>
                  </a:cubicBezTo>
                  <a:cubicBezTo>
                    <a:pt x="31" y="4"/>
                    <a:pt x="31" y="4"/>
                    <a:pt x="31" y="4"/>
                  </a:cubicBezTo>
                  <a:cubicBezTo>
                    <a:pt x="31" y="4"/>
                    <a:pt x="31" y="4"/>
                    <a:pt x="31" y="4"/>
                  </a:cubicBezTo>
                  <a:cubicBezTo>
                    <a:pt x="31" y="4"/>
                    <a:pt x="31" y="4"/>
                    <a:pt x="31" y="4"/>
                  </a:cubicBezTo>
                  <a:cubicBezTo>
                    <a:pt x="31" y="4"/>
                    <a:pt x="30" y="4"/>
                    <a:pt x="30" y="4"/>
                  </a:cubicBezTo>
                  <a:cubicBezTo>
                    <a:pt x="30" y="4"/>
                    <a:pt x="30" y="4"/>
                    <a:pt x="30" y="4"/>
                  </a:cubicBezTo>
                  <a:cubicBezTo>
                    <a:pt x="30" y="4"/>
                    <a:pt x="30" y="4"/>
                    <a:pt x="30" y="4"/>
                  </a:cubicBezTo>
                  <a:cubicBezTo>
                    <a:pt x="30" y="4"/>
                    <a:pt x="30" y="4"/>
                    <a:pt x="30" y="3"/>
                  </a:cubicBezTo>
                  <a:cubicBezTo>
                    <a:pt x="30" y="3"/>
                    <a:pt x="30" y="3"/>
                    <a:pt x="30" y="3"/>
                  </a:cubicBezTo>
                  <a:cubicBezTo>
                    <a:pt x="30" y="3"/>
                    <a:pt x="30" y="3"/>
                    <a:pt x="30" y="3"/>
                  </a:cubicBezTo>
                  <a:cubicBezTo>
                    <a:pt x="30" y="3"/>
                    <a:pt x="30" y="3"/>
                    <a:pt x="30" y="3"/>
                  </a:cubicBezTo>
                  <a:cubicBezTo>
                    <a:pt x="30" y="3"/>
                    <a:pt x="30" y="3"/>
                    <a:pt x="30" y="3"/>
                  </a:cubicBezTo>
                  <a:cubicBezTo>
                    <a:pt x="29" y="3"/>
                    <a:pt x="29" y="3"/>
                    <a:pt x="29" y="3"/>
                  </a:cubicBezTo>
                  <a:cubicBezTo>
                    <a:pt x="29" y="3"/>
                    <a:pt x="29" y="3"/>
                    <a:pt x="29" y="3"/>
                  </a:cubicBezTo>
                  <a:cubicBezTo>
                    <a:pt x="28" y="3"/>
                    <a:pt x="28" y="3"/>
                    <a:pt x="28" y="3"/>
                  </a:cubicBezTo>
                  <a:cubicBezTo>
                    <a:pt x="28" y="3"/>
                    <a:pt x="28" y="3"/>
                    <a:pt x="28"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6" y="3"/>
                    <a:pt x="26" y="3"/>
                    <a:pt x="26" y="3"/>
                  </a:cubicBezTo>
                  <a:cubicBezTo>
                    <a:pt x="26" y="3"/>
                    <a:pt x="26" y="3"/>
                    <a:pt x="26" y="3"/>
                  </a:cubicBezTo>
                  <a:cubicBezTo>
                    <a:pt x="26" y="3"/>
                    <a:pt x="26" y="3"/>
                    <a:pt x="25" y="2"/>
                  </a:cubicBezTo>
                  <a:cubicBezTo>
                    <a:pt x="25" y="2"/>
                    <a:pt x="24" y="2"/>
                    <a:pt x="24" y="2"/>
                  </a:cubicBezTo>
                  <a:cubicBezTo>
                    <a:pt x="23" y="2"/>
                    <a:pt x="23" y="2"/>
                    <a:pt x="23" y="2"/>
                  </a:cubicBezTo>
                  <a:cubicBezTo>
                    <a:pt x="22" y="2"/>
                    <a:pt x="21" y="2"/>
                    <a:pt x="20" y="2"/>
                  </a:cubicBezTo>
                  <a:cubicBezTo>
                    <a:pt x="20" y="2"/>
                    <a:pt x="20" y="2"/>
                    <a:pt x="20" y="2"/>
                  </a:cubicBezTo>
                  <a:cubicBezTo>
                    <a:pt x="20" y="2"/>
                    <a:pt x="20" y="3"/>
                    <a:pt x="20" y="3"/>
                  </a:cubicBezTo>
                  <a:cubicBezTo>
                    <a:pt x="20" y="3"/>
                    <a:pt x="19" y="3"/>
                    <a:pt x="19" y="3"/>
                  </a:cubicBezTo>
                  <a:cubicBezTo>
                    <a:pt x="19" y="3"/>
                    <a:pt x="19" y="3"/>
                    <a:pt x="19" y="3"/>
                  </a:cubicBezTo>
                  <a:cubicBezTo>
                    <a:pt x="19" y="3"/>
                    <a:pt x="19" y="3"/>
                    <a:pt x="19" y="3"/>
                  </a:cubicBezTo>
                  <a:cubicBezTo>
                    <a:pt x="19" y="3"/>
                    <a:pt x="19" y="3"/>
                    <a:pt x="19" y="3"/>
                  </a:cubicBezTo>
                  <a:cubicBezTo>
                    <a:pt x="19" y="3"/>
                    <a:pt x="19" y="4"/>
                    <a:pt x="19" y="4"/>
                  </a:cubicBezTo>
                  <a:cubicBezTo>
                    <a:pt x="19" y="4"/>
                    <a:pt x="19" y="4"/>
                    <a:pt x="19" y="4"/>
                  </a:cubicBezTo>
                  <a:cubicBezTo>
                    <a:pt x="19" y="4"/>
                    <a:pt x="19" y="4"/>
                    <a:pt x="19" y="4"/>
                  </a:cubicBezTo>
                  <a:cubicBezTo>
                    <a:pt x="19" y="4"/>
                    <a:pt x="19" y="4"/>
                    <a:pt x="19" y="4"/>
                  </a:cubicBezTo>
                  <a:cubicBezTo>
                    <a:pt x="19" y="5"/>
                    <a:pt x="19" y="5"/>
                    <a:pt x="19" y="5"/>
                  </a:cubicBezTo>
                  <a:cubicBezTo>
                    <a:pt x="19" y="5"/>
                    <a:pt x="19" y="5"/>
                    <a:pt x="19" y="5"/>
                  </a:cubicBezTo>
                  <a:cubicBezTo>
                    <a:pt x="19" y="5"/>
                    <a:pt x="19" y="5"/>
                    <a:pt x="19" y="5"/>
                  </a:cubicBezTo>
                  <a:cubicBezTo>
                    <a:pt x="19" y="5"/>
                    <a:pt x="18" y="5"/>
                    <a:pt x="18" y="5"/>
                  </a:cubicBezTo>
                  <a:cubicBezTo>
                    <a:pt x="18" y="5"/>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6"/>
                    <a:pt x="18" y="6"/>
                    <a:pt x="18" y="6"/>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7"/>
                  </a:cubicBezTo>
                  <a:cubicBezTo>
                    <a:pt x="18" y="7"/>
                    <a:pt x="18" y="7"/>
                    <a:pt x="18" y="8"/>
                  </a:cubicBezTo>
                  <a:cubicBezTo>
                    <a:pt x="18" y="8"/>
                    <a:pt x="18" y="8"/>
                    <a:pt x="18" y="8"/>
                  </a:cubicBezTo>
                  <a:cubicBezTo>
                    <a:pt x="17" y="8"/>
                    <a:pt x="17" y="8"/>
                    <a:pt x="17" y="8"/>
                  </a:cubicBezTo>
                  <a:cubicBezTo>
                    <a:pt x="17" y="8"/>
                    <a:pt x="17" y="8"/>
                    <a:pt x="17" y="8"/>
                  </a:cubicBezTo>
                  <a:cubicBezTo>
                    <a:pt x="17" y="8"/>
                    <a:pt x="17" y="8"/>
                    <a:pt x="17" y="8"/>
                  </a:cubicBezTo>
                  <a:cubicBezTo>
                    <a:pt x="17" y="8"/>
                    <a:pt x="17" y="8"/>
                    <a:pt x="17" y="8"/>
                  </a:cubicBezTo>
                  <a:cubicBezTo>
                    <a:pt x="17" y="8"/>
                    <a:pt x="17" y="8"/>
                    <a:pt x="17" y="8"/>
                  </a:cubicBezTo>
                  <a:cubicBezTo>
                    <a:pt x="17" y="8"/>
                    <a:pt x="17" y="8"/>
                    <a:pt x="17" y="8"/>
                  </a:cubicBezTo>
                  <a:cubicBezTo>
                    <a:pt x="17" y="8"/>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9"/>
                    <a:pt x="17" y="9"/>
                  </a:cubicBezTo>
                  <a:cubicBezTo>
                    <a:pt x="17" y="9"/>
                    <a:pt x="17" y="10"/>
                    <a:pt x="17" y="10"/>
                  </a:cubicBezTo>
                  <a:cubicBezTo>
                    <a:pt x="17" y="10"/>
                    <a:pt x="17" y="10"/>
                    <a:pt x="17" y="10"/>
                  </a:cubicBezTo>
                  <a:cubicBezTo>
                    <a:pt x="16" y="10"/>
                    <a:pt x="16" y="10"/>
                    <a:pt x="16" y="10"/>
                  </a:cubicBezTo>
                  <a:cubicBezTo>
                    <a:pt x="16" y="10"/>
                    <a:pt x="16" y="10"/>
                    <a:pt x="16" y="10"/>
                  </a:cubicBezTo>
                  <a:cubicBezTo>
                    <a:pt x="16" y="10"/>
                    <a:pt x="16" y="10"/>
                    <a:pt x="16" y="10"/>
                  </a:cubicBezTo>
                  <a:cubicBezTo>
                    <a:pt x="16" y="10"/>
                    <a:pt x="16" y="10"/>
                    <a:pt x="16" y="10"/>
                  </a:cubicBezTo>
                  <a:cubicBezTo>
                    <a:pt x="16" y="10"/>
                    <a:pt x="16" y="10"/>
                    <a:pt x="16" y="10"/>
                  </a:cubicBezTo>
                  <a:cubicBezTo>
                    <a:pt x="16" y="10"/>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1"/>
                  </a:cubicBezTo>
                  <a:cubicBezTo>
                    <a:pt x="16" y="11"/>
                    <a:pt x="16" y="11"/>
                    <a:pt x="16"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2"/>
                    <a:pt x="15" y="12"/>
                    <a:pt x="15" y="12"/>
                  </a:cubicBezTo>
                  <a:cubicBezTo>
                    <a:pt x="15" y="13"/>
                    <a:pt x="15" y="13"/>
                    <a:pt x="15" y="13"/>
                  </a:cubicBezTo>
                  <a:cubicBezTo>
                    <a:pt x="15" y="13"/>
                    <a:pt x="15" y="13"/>
                    <a:pt x="15" y="13"/>
                  </a:cubicBezTo>
                  <a:cubicBezTo>
                    <a:pt x="15" y="13"/>
                    <a:pt x="15" y="13"/>
                    <a:pt x="15" y="13"/>
                  </a:cubicBezTo>
                  <a:cubicBezTo>
                    <a:pt x="15" y="13"/>
                    <a:pt x="15" y="13"/>
                    <a:pt x="14" y="13"/>
                  </a:cubicBezTo>
                  <a:cubicBezTo>
                    <a:pt x="14" y="13"/>
                    <a:pt x="14" y="13"/>
                    <a:pt x="14" y="13"/>
                  </a:cubicBezTo>
                  <a:cubicBezTo>
                    <a:pt x="14" y="13"/>
                    <a:pt x="14" y="13"/>
                    <a:pt x="14" y="13"/>
                  </a:cubicBezTo>
                  <a:cubicBezTo>
                    <a:pt x="14" y="13"/>
                    <a:pt x="14" y="13"/>
                    <a:pt x="14" y="13"/>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4" y="14"/>
                    <a:pt x="14" y="14"/>
                  </a:cubicBezTo>
                  <a:cubicBezTo>
                    <a:pt x="14" y="14"/>
                    <a:pt x="13" y="14"/>
                    <a:pt x="13" y="14"/>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5"/>
                    <a:pt x="13" y="15"/>
                  </a:cubicBezTo>
                  <a:cubicBezTo>
                    <a:pt x="13" y="15"/>
                    <a:pt x="13" y="16"/>
                    <a:pt x="13" y="16"/>
                  </a:cubicBezTo>
                  <a:cubicBezTo>
                    <a:pt x="13" y="16"/>
                    <a:pt x="13" y="16"/>
                    <a:pt x="13" y="16"/>
                  </a:cubicBezTo>
                  <a:cubicBezTo>
                    <a:pt x="12" y="16"/>
                    <a:pt x="12" y="16"/>
                    <a:pt x="12" y="16"/>
                  </a:cubicBezTo>
                  <a:cubicBezTo>
                    <a:pt x="12" y="16"/>
                    <a:pt x="12" y="16"/>
                    <a:pt x="12" y="16"/>
                  </a:cubicBezTo>
                  <a:cubicBezTo>
                    <a:pt x="12" y="16"/>
                    <a:pt x="12" y="16"/>
                    <a:pt x="12" y="16"/>
                  </a:cubicBezTo>
                  <a:cubicBezTo>
                    <a:pt x="12" y="16"/>
                    <a:pt x="12" y="17"/>
                    <a:pt x="12" y="17"/>
                  </a:cubicBezTo>
                  <a:cubicBezTo>
                    <a:pt x="12" y="17"/>
                    <a:pt x="11" y="17"/>
                    <a:pt x="11" y="17"/>
                  </a:cubicBezTo>
                  <a:cubicBezTo>
                    <a:pt x="11" y="18"/>
                    <a:pt x="11" y="18"/>
                    <a:pt x="10" y="18"/>
                  </a:cubicBezTo>
                  <a:cubicBezTo>
                    <a:pt x="10" y="18"/>
                    <a:pt x="10" y="18"/>
                    <a:pt x="10" y="19"/>
                  </a:cubicBezTo>
                  <a:cubicBezTo>
                    <a:pt x="9" y="19"/>
                    <a:pt x="9" y="20"/>
                    <a:pt x="8" y="21"/>
                  </a:cubicBezTo>
                  <a:cubicBezTo>
                    <a:pt x="7" y="22"/>
                    <a:pt x="6" y="22"/>
                    <a:pt x="5" y="23"/>
                  </a:cubicBezTo>
                  <a:cubicBezTo>
                    <a:pt x="5" y="23"/>
                    <a:pt x="5" y="23"/>
                    <a:pt x="5" y="23"/>
                  </a:cubicBezTo>
                  <a:cubicBezTo>
                    <a:pt x="5" y="23"/>
                    <a:pt x="5" y="23"/>
                    <a:pt x="5" y="23"/>
                  </a:cubicBezTo>
                  <a:cubicBezTo>
                    <a:pt x="5" y="23"/>
                    <a:pt x="5" y="24"/>
                    <a:pt x="5" y="24"/>
                  </a:cubicBezTo>
                  <a:cubicBezTo>
                    <a:pt x="5" y="24"/>
                    <a:pt x="5" y="24"/>
                    <a:pt x="5" y="24"/>
                  </a:cubicBezTo>
                  <a:cubicBezTo>
                    <a:pt x="4" y="24"/>
                    <a:pt x="4" y="24"/>
                    <a:pt x="4" y="24"/>
                  </a:cubicBezTo>
                  <a:cubicBezTo>
                    <a:pt x="4" y="24"/>
                    <a:pt x="4" y="24"/>
                    <a:pt x="4" y="24"/>
                  </a:cubicBezTo>
                  <a:cubicBezTo>
                    <a:pt x="4" y="24"/>
                    <a:pt x="4" y="24"/>
                    <a:pt x="4" y="24"/>
                  </a:cubicBezTo>
                  <a:cubicBezTo>
                    <a:pt x="4" y="24"/>
                    <a:pt x="4" y="24"/>
                    <a:pt x="4" y="24"/>
                  </a:cubicBezTo>
                  <a:cubicBezTo>
                    <a:pt x="4" y="24"/>
                    <a:pt x="4" y="24"/>
                    <a:pt x="4" y="24"/>
                  </a:cubicBezTo>
                  <a:cubicBezTo>
                    <a:pt x="4" y="25"/>
                    <a:pt x="4" y="25"/>
                    <a:pt x="4" y="25"/>
                  </a:cubicBezTo>
                  <a:cubicBezTo>
                    <a:pt x="4" y="25"/>
                    <a:pt x="4" y="26"/>
                    <a:pt x="4" y="26"/>
                  </a:cubicBezTo>
                  <a:cubicBezTo>
                    <a:pt x="4" y="27"/>
                    <a:pt x="5" y="27"/>
                    <a:pt x="5" y="27"/>
                  </a:cubicBezTo>
                  <a:cubicBezTo>
                    <a:pt x="5" y="27"/>
                    <a:pt x="5" y="27"/>
                    <a:pt x="5" y="27"/>
                  </a:cubicBezTo>
                  <a:cubicBezTo>
                    <a:pt x="5" y="27"/>
                    <a:pt x="5" y="27"/>
                    <a:pt x="5" y="27"/>
                  </a:cubicBezTo>
                  <a:cubicBezTo>
                    <a:pt x="5" y="27"/>
                    <a:pt x="5" y="27"/>
                    <a:pt x="5" y="27"/>
                  </a:cubicBezTo>
                  <a:cubicBezTo>
                    <a:pt x="5" y="27"/>
                    <a:pt x="5" y="27"/>
                    <a:pt x="6" y="27"/>
                  </a:cubicBezTo>
                  <a:cubicBezTo>
                    <a:pt x="6" y="27"/>
                    <a:pt x="6" y="27"/>
                    <a:pt x="6" y="27"/>
                  </a:cubicBezTo>
                  <a:cubicBezTo>
                    <a:pt x="6" y="27"/>
                    <a:pt x="6" y="27"/>
                    <a:pt x="6" y="27"/>
                  </a:cubicBezTo>
                  <a:cubicBezTo>
                    <a:pt x="6" y="28"/>
                    <a:pt x="6" y="28"/>
                    <a:pt x="6" y="28"/>
                  </a:cubicBezTo>
                  <a:cubicBezTo>
                    <a:pt x="6" y="28"/>
                    <a:pt x="6" y="28"/>
                    <a:pt x="6" y="28"/>
                  </a:cubicBezTo>
                  <a:cubicBezTo>
                    <a:pt x="6" y="28"/>
                    <a:pt x="6" y="28"/>
                    <a:pt x="6" y="28"/>
                  </a:cubicBezTo>
                  <a:cubicBezTo>
                    <a:pt x="6" y="28"/>
                    <a:pt x="6" y="28"/>
                    <a:pt x="6" y="28"/>
                  </a:cubicBezTo>
                  <a:cubicBezTo>
                    <a:pt x="6" y="28"/>
                    <a:pt x="6" y="28"/>
                    <a:pt x="6" y="28"/>
                  </a:cubicBezTo>
                  <a:cubicBezTo>
                    <a:pt x="6"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7" y="28"/>
                    <a:pt x="7" y="28"/>
                  </a:cubicBezTo>
                  <a:cubicBezTo>
                    <a:pt x="7"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8"/>
                    <a:pt x="8" y="28"/>
                    <a:pt x="8" y="28"/>
                  </a:cubicBezTo>
                  <a:cubicBezTo>
                    <a:pt x="8" y="29"/>
                    <a:pt x="8" y="29"/>
                    <a:pt x="8" y="29"/>
                  </a:cubicBezTo>
                  <a:cubicBezTo>
                    <a:pt x="9" y="29"/>
                    <a:pt x="9" y="29"/>
                    <a:pt x="9" y="29"/>
                  </a:cubicBezTo>
                  <a:cubicBezTo>
                    <a:pt x="9" y="29"/>
                    <a:pt x="9" y="29"/>
                    <a:pt x="9" y="29"/>
                  </a:cubicBezTo>
                  <a:cubicBezTo>
                    <a:pt x="9" y="29"/>
                    <a:pt x="9" y="29"/>
                    <a:pt x="9" y="29"/>
                  </a:cubicBezTo>
                  <a:cubicBezTo>
                    <a:pt x="9" y="29"/>
                    <a:pt x="9" y="29"/>
                    <a:pt x="9" y="29"/>
                  </a:cubicBezTo>
                  <a:cubicBezTo>
                    <a:pt x="9" y="29"/>
                    <a:pt x="9" y="29"/>
                    <a:pt x="9" y="29"/>
                  </a:cubicBezTo>
                  <a:cubicBezTo>
                    <a:pt x="9" y="29"/>
                    <a:pt x="9" y="29"/>
                    <a:pt x="9" y="29"/>
                  </a:cubicBezTo>
                  <a:cubicBezTo>
                    <a:pt x="9" y="29"/>
                    <a:pt x="10" y="29"/>
                    <a:pt x="10" y="29"/>
                  </a:cubicBezTo>
                  <a:cubicBezTo>
                    <a:pt x="10" y="29"/>
                    <a:pt x="10" y="29"/>
                    <a:pt x="10" y="29"/>
                  </a:cubicBezTo>
                  <a:cubicBezTo>
                    <a:pt x="10" y="29"/>
                    <a:pt x="10" y="29"/>
                    <a:pt x="10" y="29"/>
                  </a:cubicBezTo>
                  <a:cubicBezTo>
                    <a:pt x="10" y="29"/>
                    <a:pt x="10" y="29"/>
                    <a:pt x="10" y="29"/>
                  </a:cubicBezTo>
                  <a:cubicBezTo>
                    <a:pt x="10" y="29"/>
                    <a:pt x="10" y="29"/>
                    <a:pt x="10" y="29"/>
                  </a:cubicBezTo>
                  <a:cubicBezTo>
                    <a:pt x="10" y="29"/>
                    <a:pt x="10" y="29"/>
                    <a:pt x="10" y="29"/>
                  </a:cubicBezTo>
                  <a:cubicBezTo>
                    <a:pt x="10" y="29"/>
                    <a:pt x="10" y="29"/>
                    <a:pt x="11" y="29"/>
                  </a:cubicBezTo>
                  <a:cubicBezTo>
                    <a:pt x="11" y="29"/>
                    <a:pt x="11" y="29"/>
                    <a:pt x="11" y="29"/>
                  </a:cubicBezTo>
                  <a:cubicBezTo>
                    <a:pt x="11" y="29"/>
                    <a:pt x="11" y="29"/>
                    <a:pt x="11" y="29"/>
                  </a:cubicBezTo>
                  <a:cubicBezTo>
                    <a:pt x="11" y="29"/>
                    <a:pt x="11" y="29"/>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1" y="30"/>
                    <a:pt x="11" y="30"/>
                  </a:cubicBezTo>
                  <a:cubicBezTo>
                    <a:pt x="11" y="30"/>
                    <a:pt x="12" y="30"/>
                    <a:pt x="12" y="30"/>
                  </a:cubicBezTo>
                  <a:cubicBezTo>
                    <a:pt x="12" y="30"/>
                    <a:pt x="12" y="30"/>
                    <a:pt x="12" y="30"/>
                  </a:cubicBezTo>
                  <a:cubicBezTo>
                    <a:pt x="12" y="30"/>
                    <a:pt x="12" y="30"/>
                    <a:pt x="12" y="30"/>
                  </a:cubicBezTo>
                  <a:cubicBezTo>
                    <a:pt x="13" y="30"/>
                    <a:pt x="14" y="31"/>
                    <a:pt x="15" y="30"/>
                  </a:cubicBezTo>
                  <a:cubicBezTo>
                    <a:pt x="15" y="30"/>
                    <a:pt x="15" y="30"/>
                    <a:pt x="15" y="30"/>
                  </a:cubicBezTo>
                  <a:cubicBezTo>
                    <a:pt x="15" y="30"/>
                    <a:pt x="15" y="30"/>
                    <a:pt x="15" y="30"/>
                  </a:cubicBezTo>
                  <a:cubicBezTo>
                    <a:pt x="15" y="30"/>
                    <a:pt x="15" y="30"/>
                    <a:pt x="15" y="30"/>
                  </a:cubicBezTo>
                  <a:cubicBezTo>
                    <a:pt x="15" y="30"/>
                    <a:pt x="15" y="30"/>
                    <a:pt x="16" y="30"/>
                  </a:cubicBezTo>
                  <a:cubicBezTo>
                    <a:pt x="16" y="30"/>
                    <a:pt x="16" y="30"/>
                    <a:pt x="16" y="30"/>
                  </a:cubicBezTo>
                  <a:cubicBezTo>
                    <a:pt x="16" y="30"/>
                    <a:pt x="16" y="30"/>
                    <a:pt x="16" y="30"/>
                  </a:cubicBezTo>
                  <a:cubicBezTo>
                    <a:pt x="16" y="30"/>
                    <a:pt x="16" y="30"/>
                    <a:pt x="16" y="30"/>
                  </a:cubicBezTo>
                  <a:cubicBezTo>
                    <a:pt x="16" y="30"/>
                    <a:pt x="16" y="30"/>
                    <a:pt x="16" y="30"/>
                  </a:cubicBezTo>
                  <a:cubicBezTo>
                    <a:pt x="16" y="30"/>
                    <a:pt x="16" y="29"/>
                    <a:pt x="17" y="29"/>
                  </a:cubicBezTo>
                  <a:cubicBezTo>
                    <a:pt x="17" y="29"/>
                    <a:pt x="17" y="29"/>
                    <a:pt x="17" y="29"/>
                  </a:cubicBezTo>
                  <a:cubicBezTo>
                    <a:pt x="17" y="29"/>
                    <a:pt x="17" y="29"/>
                    <a:pt x="17" y="29"/>
                  </a:cubicBezTo>
                  <a:cubicBezTo>
                    <a:pt x="17" y="29"/>
                    <a:pt x="17" y="29"/>
                    <a:pt x="17" y="29"/>
                  </a:cubicBezTo>
                  <a:cubicBezTo>
                    <a:pt x="17" y="29"/>
                    <a:pt x="17" y="29"/>
                    <a:pt x="18" y="28"/>
                  </a:cubicBezTo>
                  <a:cubicBezTo>
                    <a:pt x="18" y="28"/>
                    <a:pt x="18" y="28"/>
                    <a:pt x="18" y="28"/>
                  </a:cubicBezTo>
                  <a:cubicBezTo>
                    <a:pt x="18" y="28"/>
                    <a:pt x="18" y="28"/>
                    <a:pt x="18" y="28"/>
                  </a:cubicBezTo>
                  <a:cubicBezTo>
                    <a:pt x="19" y="27"/>
                    <a:pt x="19" y="27"/>
                    <a:pt x="19" y="26"/>
                  </a:cubicBezTo>
                  <a:cubicBezTo>
                    <a:pt x="19" y="26"/>
                    <a:pt x="19" y="26"/>
                    <a:pt x="19" y="26"/>
                  </a:cubicBezTo>
                  <a:cubicBezTo>
                    <a:pt x="20" y="26"/>
                    <a:pt x="20" y="26"/>
                    <a:pt x="20" y="26"/>
                  </a:cubicBezTo>
                  <a:cubicBezTo>
                    <a:pt x="20" y="26"/>
                    <a:pt x="20" y="26"/>
                    <a:pt x="20" y="26"/>
                  </a:cubicBezTo>
                  <a:cubicBezTo>
                    <a:pt x="20" y="25"/>
                    <a:pt x="20" y="25"/>
                    <a:pt x="21" y="25"/>
                  </a:cubicBezTo>
                  <a:cubicBezTo>
                    <a:pt x="21" y="25"/>
                    <a:pt x="21" y="25"/>
                    <a:pt x="21" y="25"/>
                  </a:cubicBezTo>
                  <a:cubicBezTo>
                    <a:pt x="21" y="25"/>
                    <a:pt x="21" y="25"/>
                    <a:pt x="21" y="25"/>
                  </a:cubicBezTo>
                  <a:cubicBezTo>
                    <a:pt x="21" y="24"/>
                    <a:pt x="21" y="24"/>
                    <a:pt x="21" y="24"/>
                  </a:cubicBezTo>
                  <a:cubicBezTo>
                    <a:pt x="21" y="24"/>
                    <a:pt x="21" y="24"/>
                    <a:pt x="21" y="24"/>
                  </a:cubicBezTo>
                  <a:cubicBezTo>
                    <a:pt x="21" y="24"/>
                    <a:pt x="21" y="24"/>
                    <a:pt x="21" y="24"/>
                  </a:cubicBezTo>
                  <a:cubicBezTo>
                    <a:pt x="21" y="24"/>
                    <a:pt x="22" y="24"/>
                    <a:pt x="22" y="24"/>
                  </a:cubicBezTo>
                  <a:cubicBezTo>
                    <a:pt x="22" y="24"/>
                    <a:pt x="22" y="24"/>
                    <a:pt x="22" y="24"/>
                  </a:cubicBezTo>
                  <a:cubicBezTo>
                    <a:pt x="22" y="24"/>
                    <a:pt x="22" y="24"/>
                    <a:pt x="22" y="24"/>
                  </a:cubicBezTo>
                  <a:cubicBezTo>
                    <a:pt x="22" y="24"/>
                    <a:pt x="22" y="23"/>
                    <a:pt x="22" y="23"/>
                  </a:cubicBezTo>
                  <a:cubicBezTo>
                    <a:pt x="22" y="23"/>
                    <a:pt x="22" y="23"/>
                    <a:pt x="22" y="23"/>
                  </a:cubicBezTo>
                  <a:cubicBezTo>
                    <a:pt x="22" y="23"/>
                    <a:pt x="22" y="23"/>
                    <a:pt x="22" y="23"/>
                  </a:cubicBezTo>
                  <a:cubicBezTo>
                    <a:pt x="22" y="23"/>
                    <a:pt x="22" y="23"/>
                    <a:pt x="22" y="23"/>
                  </a:cubicBezTo>
                  <a:cubicBezTo>
                    <a:pt x="22" y="23"/>
                    <a:pt x="22" y="23"/>
                    <a:pt x="22" y="23"/>
                  </a:cubicBezTo>
                  <a:cubicBezTo>
                    <a:pt x="22" y="23"/>
                    <a:pt x="23" y="23"/>
                    <a:pt x="23" y="23"/>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2"/>
                    <a:pt x="23" y="22"/>
                    <a:pt x="23" y="22"/>
                  </a:cubicBezTo>
                  <a:cubicBezTo>
                    <a:pt x="23" y="21"/>
                    <a:pt x="23" y="21"/>
                    <a:pt x="23" y="21"/>
                  </a:cubicBezTo>
                  <a:cubicBezTo>
                    <a:pt x="23" y="21"/>
                    <a:pt x="24" y="21"/>
                    <a:pt x="24" y="21"/>
                  </a:cubicBezTo>
                  <a:cubicBezTo>
                    <a:pt x="24" y="21"/>
                    <a:pt x="24" y="21"/>
                    <a:pt x="24" y="21"/>
                  </a:cubicBezTo>
                  <a:cubicBezTo>
                    <a:pt x="24" y="21"/>
                    <a:pt x="24" y="21"/>
                    <a:pt x="24" y="21"/>
                  </a:cubicBezTo>
                  <a:cubicBezTo>
                    <a:pt x="24" y="21"/>
                    <a:pt x="24" y="21"/>
                    <a:pt x="24" y="21"/>
                  </a:cubicBezTo>
                  <a:cubicBezTo>
                    <a:pt x="24" y="21"/>
                    <a:pt x="24" y="21"/>
                    <a:pt x="24" y="21"/>
                  </a:cubicBezTo>
                  <a:cubicBezTo>
                    <a:pt x="24" y="21"/>
                    <a:pt x="24" y="20"/>
                    <a:pt x="24" y="20"/>
                  </a:cubicBezTo>
                  <a:cubicBezTo>
                    <a:pt x="24" y="20"/>
                    <a:pt x="24" y="20"/>
                    <a:pt x="24" y="20"/>
                  </a:cubicBezTo>
                  <a:cubicBezTo>
                    <a:pt x="24" y="20"/>
                    <a:pt x="24" y="20"/>
                    <a:pt x="24" y="20"/>
                  </a:cubicBezTo>
                  <a:cubicBezTo>
                    <a:pt x="24" y="20"/>
                    <a:pt x="24" y="20"/>
                    <a:pt x="24" y="20"/>
                  </a:cubicBezTo>
                  <a:cubicBezTo>
                    <a:pt x="24" y="20"/>
                    <a:pt x="24" y="20"/>
                    <a:pt x="24" y="20"/>
                  </a:cubicBezTo>
                  <a:cubicBezTo>
                    <a:pt x="25" y="20"/>
                    <a:pt x="25" y="19"/>
                    <a:pt x="25" y="19"/>
                  </a:cubicBezTo>
                  <a:cubicBezTo>
                    <a:pt x="25" y="19"/>
                    <a:pt x="25" y="19"/>
                    <a:pt x="25" y="19"/>
                  </a:cubicBezTo>
                  <a:cubicBezTo>
                    <a:pt x="25" y="19"/>
                    <a:pt x="25" y="19"/>
                    <a:pt x="25" y="19"/>
                  </a:cubicBezTo>
                  <a:cubicBezTo>
                    <a:pt x="26" y="19"/>
                    <a:pt x="27" y="19"/>
                    <a:pt x="27" y="19"/>
                  </a:cubicBezTo>
                  <a:cubicBezTo>
                    <a:pt x="29" y="19"/>
                    <a:pt x="30" y="19"/>
                    <a:pt x="31" y="19"/>
                  </a:cubicBezTo>
                  <a:cubicBezTo>
                    <a:pt x="36" y="19"/>
                    <a:pt x="41" y="19"/>
                    <a:pt x="46" y="19"/>
                  </a:cubicBezTo>
                  <a:cubicBezTo>
                    <a:pt x="46" y="19"/>
                    <a:pt x="46" y="19"/>
                    <a:pt x="46" y="19"/>
                  </a:cubicBezTo>
                  <a:cubicBezTo>
                    <a:pt x="46" y="19"/>
                    <a:pt x="46" y="19"/>
                    <a:pt x="46" y="19"/>
                  </a:cubicBezTo>
                  <a:cubicBezTo>
                    <a:pt x="46" y="19"/>
                    <a:pt x="46" y="19"/>
                    <a:pt x="46" y="19"/>
                  </a:cubicBezTo>
                  <a:cubicBezTo>
                    <a:pt x="46" y="19"/>
                    <a:pt x="46" y="19"/>
                    <a:pt x="46" y="19"/>
                  </a:cubicBezTo>
                  <a:cubicBezTo>
                    <a:pt x="47" y="20"/>
                    <a:pt x="46" y="21"/>
                    <a:pt x="46" y="22"/>
                  </a:cubicBezTo>
                  <a:cubicBezTo>
                    <a:pt x="46" y="22"/>
                    <a:pt x="46" y="23"/>
                    <a:pt x="47" y="23"/>
                  </a:cubicBezTo>
                  <a:cubicBezTo>
                    <a:pt x="47" y="24"/>
                    <a:pt x="47" y="26"/>
                    <a:pt x="47" y="27"/>
                  </a:cubicBezTo>
                  <a:cubicBezTo>
                    <a:pt x="46" y="27"/>
                    <a:pt x="46" y="27"/>
                    <a:pt x="46" y="27"/>
                  </a:cubicBezTo>
                  <a:cubicBezTo>
                    <a:pt x="46" y="27"/>
                    <a:pt x="46" y="27"/>
                    <a:pt x="46" y="27"/>
                  </a:cubicBezTo>
                  <a:cubicBezTo>
                    <a:pt x="46" y="27"/>
                    <a:pt x="46" y="27"/>
                    <a:pt x="46" y="27"/>
                  </a:cubicBezTo>
                  <a:cubicBezTo>
                    <a:pt x="46" y="27"/>
                    <a:pt x="46" y="27"/>
                    <a:pt x="46" y="27"/>
                  </a:cubicBezTo>
                  <a:cubicBezTo>
                    <a:pt x="46" y="27"/>
                    <a:pt x="46" y="27"/>
                    <a:pt x="45" y="27"/>
                  </a:cubicBezTo>
                  <a:cubicBezTo>
                    <a:pt x="45" y="28"/>
                    <a:pt x="45" y="28"/>
                    <a:pt x="45" y="28"/>
                  </a:cubicBezTo>
                  <a:cubicBezTo>
                    <a:pt x="44" y="28"/>
                    <a:pt x="43" y="28"/>
                    <a:pt x="41" y="27"/>
                  </a:cubicBezTo>
                  <a:cubicBezTo>
                    <a:pt x="40" y="27"/>
                    <a:pt x="40" y="27"/>
                    <a:pt x="39" y="27"/>
                  </a:cubicBezTo>
                  <a:cubicBezTo>
                    <a:pt x="39" y="27"/>
                    <a:pt x="39" y="27"/>
                    <a:pt x="39" y="27"/>
                  </a:cubicBezTo>
                  <a:cubicBezTo>
                    <a:pt x="38" y="27"/>
                    <a:pt x="37" y="27"/>
                    <a:pt x="36" y="27"/>
                  </a:cubicBezTo>
                  <a:cubicBezTo>
                    <a:pt x="35" y="27"/>
                    <a:pt x="33" y="27"/>
                    <a:pt x="31" y="27"/>
                  </a:cubicBezTo>
                  <a:cubicBezTo>
                    <a:pt x="31" y="27"/>
                    <a:pt x="31" y="27"/>
                    <a:pt x="31" y="27"/>
                  </a:cubicBezTo>
                  <a:cubicBezTo>
                    <a:pt x="31" y="27"/>
                    <a:pt x="30" y="27"/>
                    <a:pt x="29" y="27"/>
                  </a:cubicBezTo>
                  <a:cubicBezTo>
                    <a:pt x="29" y="27"/>
                    <a:pt x="29" y="27"/>
                    <a:pt x="29" y="27"/>
                  </a:cubicBezTo>
                  <a:cubicBezTo>
                    <a:pt x="29" y="27"/>
                    <a:pt x="29" y="27"/>
                    <a:pt x="29" y="27"/>
                  </a:cubicBezTo>
                  <a:cubicBezTo>
                    <a:pt x="27" y="27"/>
                    <a:pt x="25" y="27"/>
                    <a:pt x="23" y="27"/>
                  </a:cubicBezTo>
                  <a:cubicBezTo>
                    <a:pt x="23" y="27"/>
                    <a:pt x="22" y="27"/>
                    <a:pt x="22" y="27"/>
                  </a:cubicBezTo>
                  <a:cubicBezTo>
                    <a:pt x="22" y="27"/>
                    <a:pt x="22" y="27"/>
                    <a:pt x="22" y="27"/>
                  </a:cubicBezTo>
                  <a:cubicBezTo>
                    <a:pt x="22" y="27"/>
                    <a:pt x="22" y="27"/>
                    <a:pt x="22" y="27"/>
                  </a:cubicBezTo>
                  <a:cubicBezTo>
                    <a:pt x="22" y="27"/>
                    <a:pt x="22" y="27"/>
                    <a:pt x="22" y="28"/>
                  </a:cubicBezTo>
                  <a:cubicBezTo>
                    <a:pt x="22" y="28"/>
                    <a:pt x="22" y="28"/>
                    <a:pt x="22" y="28"/>
                  </a:cubicBezTo>
                  <a:cubicBezTo>
                    <a:pt x="22" y="28"/>
                    <a:pt x="22" y="28"/>
                    <a:pt x="22" y="28"/>
                  </a:cubicBezTo>
                  <a:cubicBezTo>
                    <a:pt x="22" y="28"/>
                    <a:pt x="21" y="28"/>
                    <a:pt x="21" y="28"/>
                  </a:cubicBezTo>
                  <a:cubicBezTo>
                    <a:pt x="21" y="28"/>
                    <a:pt x="21" y="28"/>
                    <a:pt x="21" y="28"/>
                  </a:cubicBezTo>
                  <a:cubicBezTo>
                    <a:pt x="21" y="28"/>
                    <a:pt x="21" y="28"/>
                    <a:pt x="21" y="28"/>
                  </a:cubicBezTo>
                  <a:cubicBezTo>
                    <a:pt x="21" y="28"/>
                    <a:pt x="21" y="28"/>
                    <a:pt x="21" y="28"/>
                  </a:cubicBezTo>
                  <a:cubicBezTo>
                    <a:pt x="21" y="28"/>
                    <a:pt x="21" y="28"/>
                    <a:pt x="21" y="28"/>
                  </a:cubicBezTo>
                  <a:cubicBezTo>
                    <a:pt x="21" y="28"/>
                    <a:pt x="21" y="28"/>
                    <a:pt x="21" y="29"/>
                  </a:cubicBezTo>
                  <a:cubicBezTo>
                    <a:pt x="21" y="29"/>
                    <a:pt x="21" y="29"/>
                    <a:pt x="21" y="29"/>
                  </a:cubicBezTo>
                  <a:cubicBezTo>
                    <a:pt x="21" y="29"/>
                    <a:pt x="21" y="29"/>
                    <a:pt x="21" y="29"/>
                  </a:cubicBezTo>
                  <a:cubicBezTo>
                    <a:pt x="21" y="29"/>
                    <a:pt x="21" y="29"/>
                    <a:pt x="21" y="29"/>
                  </a:cubicBezTo>
                  <a:cubicBezTo>
                    <a:pt x="21" y="29"/>
                    <a:pt x="21" y="29"/>
                    <a:pt x="21" y="29"/>
                  </a:cubicBezTo>
                  <a:cubicBezTo>
                    <a:pt x="21" y="29"/>
                    <a:pt x="21" y="29"/>
                    <a:pt x="21" y="29"/>
                  </a:cubicBezTo>
                  <a:cubicBezTo>
                    <a:pt x="21" y="29"/>
                    <a:pt x="21" y="29"/>
                    <a:pt x="21" y="30"/>
                  </a:cubicBezTo>
                  <a:cubicBezTo>
                    <a:pt x="21" y="30"/>
                    <a:pt x="21" y="30"/>
                    <a:pt x="21" y="30"/>
                  </a:cubicBezTo>
                  <a:cubicBezTo>
                    <a:pt x="21" y="31"/>
                    <a:pt x="21" y="32"/>
                    <a:pt x="21" y="33"/>
                  </a:cubicBezTo>
                  <a:cubicBezTo>
                    <a:pt x="21" y="34"/>
                    <a:pt x="21" y="34"/>
                    <a:pt x="21" y="35"/>
                  </a:cubicBezTo>
                  <a:cubicBezTo>
                    <a:pt x="21" y="35"/>
                    <a:pt x="21" y="35"/>
                    <a:pt x="21" y="36"/>
                  </a:cubicBezTo>
                  <a:cubicBezTo>
                    <a:pt x="21" y="36"/>
                    <a:pt x="21" y="36"/>
                    <a:pt x="21" y="36"/>
                  </a:cubicBezTo>
                  <a:cubicBezTo>
                    <a:pt x="21" y="36"/>
                    <a:pt x="21" y="36"/>
                    <a:pt x="21" y="36"/>
                  </a:cubicBezTo>
                  <a:cubicBezTo>
                    <a:pt x="21" y="36"/>
                    <a:pt x="21" y="36"/>
                    <a:pt x="21" y="36"/>
                  </a:cubicBezTo>
                  <a:cubicBezTo>
                    <a:pt x="21" y="36"/>
                    <a:pt x="21" y="36"/>
                    <a:pt x="21" y="36"/>
                  </a:cubicBezTo>
                  <a:cubicBezTo>
                    <a:pt x="22" y="36"/>
                    <a:pt x="22" y="36"/>
                    <a:pt x="22" y="36"/>
                  </a:cubicBezTo>
                  <a:cubicBezTo>
                    <a:pt x="22" y="36"/>
                    <a:pt x="22" y="36"/>
                    <a:pt x="22" y="36"/>
                  </a:cubicBezTo>
                  <a:cubicBezTo>
                    <a:pt x="22" y="36"/>
                    <a:pt x="22" y="37"/>
                    <a:pt x="22" y="37"/>
                  </a:cubicBezTo>
                  <a:cubicBezTo>
                    <a:pt x="22" y="37"/>
                    <a:pt x="22" y="37"/>
                    <a:pt x="22" y="37"/>
                  </a:cubicBezTo>
                  <a:cubicBezTo>
                    <a:pt x="22" y="37"/>
                    <a:pt x="22" y="37"/>
                    <a:pt x="22" y="37"/>
                  </a:cubicBezTo>
                  <a:cubicBezTo>
                    <a:pt x="23" y="37"/>
                    <a:pt x="23" y="37"/>
                    <a:pt x="24" y="37"/>
                  </a:cubicBezTo>
                  <a:cubicBezTo>
                    <a:pt x="25" y="37"/>
                    <a:pt x="26" y="37"/>
                    <a:pt x="28" y="37"/>
                  </a:cubicBezTo>
                  <a:cubicBezTo>
                    <a:pt x="29" y="37"/>
                    <a:pt x="31" y="37"/>
                    <a:pt x="33" y="36"/>
                  </a:cubicBezTo>
                  <a:cubicBezTo>
                    <a:pt x="34" y="36"/>
                    <a:pt x="35" y="37"/>
                    <a:pt x="36" y="36"/>
                  </a:cubicBezTo>
                  <a:cubicBezTo>
                    <a:pt x="36" y="36"/>
                    <a:pt x="37" y="36"/>
                    <a:pt x="38" y="36"/>
                  </a:cubicBezTo>
                  <a:cubicBezTo>
                    <a:pt x="40" y="36"/>
                    <a:pt x="43" y="36"/>
                    <a:pt x="46" y="36"/>
                  </a:cubicBezTo>
                  <a:cubicBezTo>
                    <a:pt x="46" y="36"/>
                    <a:pt x="46" y="36"/>
                    <a:pt x="46" y="36"/>
                  </a:cubicBezTo>
                  <a:cubicBezTo>
                    <a:pt x="46" y="36"/>
                    <a:pt x="46" y="37"/>
                    <a:pt x="46" y="37"/>
                  </a:cubicBezTo>
                  <a:cubicBezTo>
                    <a:pt x="46" y="37"/>
                    <a:pt x="46" y="37"/>
                    <a:pt x="46" y="37"/>
                  </a:cubicBezTo>
                  <a:cubicBezTo>
                    <a:pt x="46" y="37"/>
                    <a:pt x="47" y="37"/>
                    <a:pt x="47" y="37"/>
                  </a:cubicBezTo>
                  <a:cubicBezTo>
                    <a:pt x="47" y="37"/>
                    <a:pt x="47" y="37"/>
                    <a:pt x="47" y="37"/>
                  </a:cubicBezTo>
                  <a:cubicBezTo>
                    <a:pt x="47" y="37"/>
                    <a:pt x="47" y="37"/>
                    <a:pt x="47" y="37"/>
                  </a:cubicBezTo>
                  <a:cubicBezTo>
                    <a:pt x="47" y="38"/>
                    <a:pt x="47" y="39"/>
                    <a:pt x="47" y="39"/>
                  </a:cubicBezTo>
                  <a:cubicBezTo>
                    <a:pt x="46" y="42"/>
                    <a:pt x="46" y="44"/>
                    <a:pt x="46" y="46"/>
                  </a:cubicBezTo>
                  <a:cubicBezTo>
                    <a:pt x="46" y="46"/>
                    <a:pt x="46" y="46"/>
                    <a:pt x="46" y="46"/>
                  </a:cubicBezTo>
                  <a:cubicBezTo>
                    <a:pt x="46" y="47"/>
                    <a:pt x="46" y="46"/>
                    <a:pt x="46" y="47"/>
                  </a:cubicBezTo>
                  <a:cubicBezTo>
                    <a:pt x="42" y="47"/>
                    <a:pt x="37" y="47"/>
                    <a:pt x="33" y="47"/>
                  </a:cubicBezTo>
                  <a:cubicBezTo>
                    <a:pt x="32" y="47"/>
                    <a:pt x="31" y="47"/>
                    <a:pt x="30" y="47"/>
                  </a:cubicBezTo>
                  <a:cubicBezTo>
                    <a:pt x="30" y="47"/>
                    <a:pt x="29" y="47"/>
                    <a:pt x="28" y="47"/>
                  </a:cubicBezTo>
                  <a:cubicBezTo>
                    <a:pt x="28" y="47"/>
                    <a:pt x="27" y="47"/>
                    <a:pt x="27" y="47"/>
                  </a:cubicBezTo>
                  <a:cubicBezTo>
                    <a:pt x="27" y="47"/>
                    <a:pt x="27" y="46"/>
                    <a:pt x="27" y="46"/>
                  </a:cubicBezTo>
                  <a:cubicBezTo>
                    <a:pt x="27" y="46"/>
                    <a:pt x="25" y="46"/>
                    <a:pt x="25" y="47"/>
                  </a:cubicBezTo>
                  <a:cubicBezTo>
                    <a:pt x="25" y="47"/>
                    <a:pt x="24" y="47"/>
                    <a:pt x="24" y="47"/>
                  </a:cubicBezTo>
                  <a:cubicBezTo>
                    <a:pt x="23" y="47"/>
                    <a:pt x="22" y="47"/>
                    <a:pt x="22" y="46"/>
                  </a:cubicBezTo>
                  <a:cubicBezTo>
                    <a:pt x="21" y="46"/>
                    <a:pt x="20" y="46"/>
                    <a:pt x="19" y="46"/>
                  </a:cubicBezTo>
                  <a:cubicBezTo>
                    <a:pt x="19" y="46"/>
                    <a:pt x="18" y="46"/>
                    <a:pt x="17" y="46"/>
                  </a:cubicBezTo>
                  <a:cubicBezTo>
                    <a:pt x="16" y="46"/>
                    <a:pt x="15" y="46"/>
                    <a:pt x="14" y="46"/>
                  </a:cubicBezTo>
                  <a:cubicBezTo>
                    <a:pt x="12" y="46"/>
                    <a:pt x="11" y="46"/>
                    <a:pt x="9" y="46"/>
                  </a:cubicBezTo>
                  <a:cubicBezTo>
                    <a:pt x="9" y="46"/>
                    <a:pt x="8" y="46"/>
                    <a:pt x="8" y="46"/>
                  </a:cubicBezTo>
                  <a:cubicBezTo>
                    <a:pt x="8" y="46"/>
                    <a:pt x="8" y="46"/>
                    <a:pt x="8" y="46"/>
                  </a:cubicBezTo>
                  <a:cubicBezTo>
                    <a:pt x="7" y="46"/>
                    <a:pt x="6" y="46"/>
                    <a:pt x="6" y="46"/>
                  </a:cubicBezTo>
                  <a:cubicBezTo>
                    <a:pt x="4" y="46"/>
                    <a:pt x="3" y="45"/>
                    <a:pt x="2" y="46"/>
                  </a:cubicBezTo>
                  <a:cubicBezTo>
                    <a:pt x="2" y="46"/>
                    <a:pt x="2" y="46"/>
                    <a:pt x="2" y="46"/>
                  </a:cubicBezTo>
                  <a:cubicBezTo>
                    <a:pt x="1" y="46"/>
                    <a:pt x="1" y="47"/>
                    <a:pt x="1" y="47"/>
                  </a:cubicBezTo>
                  <a:cubicBezTo>
                    <a:pt x="1" y="47"/>
                    <a:pt x="1" y="47"/>
                    <a:pt x="1" y="47"/>
                  </a:cubicBezTo>
                  <a:cubicBezTo>
                    <a:pt x="1" y="47"/>
                    <a:pt x="1" y="47"/>
                    <a:pt x="1" y="47"/>
                  </a:cubicBezTo>
                  <a:cubicBezTo>
                    <a:pt x="1" y="47"/>
                    <a:pt x="1" y="47"/>
                    <a:pt x="1" y="47"/>
                  </a:cubicBezTo>
                  <a:cubicBezTo>
                    <a:pt x="1" y="47"/>
                    <a:pt x="1" y="47"/>
                    <a:pt x="1" y="47"/>
                  </a:cubicBezTo>
                  <a:cubicBezTo>
                    <a:pt x="1" y="47"/>
                    <a:pt x="1" y="47"/>
                    <a:pt x="1" y="48"/>
                  </a:cubicBezTo>
                  <a:cubicBezTo>
                    <a:pt x="1" y="48"/>
                    <a:pt x="1" y="48"/>
                    <a:pt x="1" y="48"/>
                  </a:cubicBezTo>
                  <a:cubicBezTo>
                    <a:pt x="1" y="48"/>
                    <a:pt x="1" y="48"/>
                    <a:pt x="1" y="48"/>
                  </a:cubicBezTo>
                  <a:cubicBezTo>
                    <a:pt x="0" y="49"/>
                    <a:pt x="1" y="51"/>
                    <a:pt x="0" y="51"/>
                  </a:cubicBezTo>
                  <a:cubicBezTo>
                    <a:pt x="0" y="52"/>
                    <a:pt x="0" y="52"/>
                    <a:pt x="0" y="52"/>
                  </a:cubicBezTo>
                  <a:cubicBezTo>
                    <a:pt x="0" y="52"/>
                    <a:pt x="0" y="54"/>
                    <a:pt x="0" y="54"/>
                  </a:cubicBezTo>
                  <a:cubicBezTo>
                    <a:pt x="0" y="54"/>
                    <a:pt x="0" y="54"/>
                    <a:pt x="0" y="54"/>
                  </a:cubicBezTo>
                  <a:cubicBezTo>
                    <a:pt x="0" y="54"/>
                    <a:pt x="0" y="54"/>
                    <a:pt x="0" y="55"/>
                  </a:cubicBezTo>
                  <a:cubicBezTo>
                    <a:pt x="0" y="55"/>
                    <a:pt x="0" y="55"/>
                    <a:pt x="0" y="55"/>
                  </a:cubicBezTo>
                  <a:cubicBezTo>
                    <a:pt x="0" y="55"/>
                    <a:pt x="0" y="55"/>
                    <a:pt x="0" y="55"/>
                  </a:cubicBezTo>
                  <a:cubicBezTo>
                    <a:pt x="1" y="55"/>
                    <a:pt x="1" y="55"/>
                    <a:pt x="1" y="55"/>
                  </a:cubicBezTo>
                  <a:cubicBezTo>
                    <a:pt x="1" y="55"/>
                    <a:pt x="1" y="55"/>
                    <a:pt x="1" y="55"/>
                  </a:cubicBezTo>
                  <a:cubicBezTo>
                    <a:pt x="1" y="55"/>
                    <a:pt x="1" y="55"/>
                    <a:pt x="1" y="55"/>
                  </a:cubicBezTo>
                  <a:cubicBezTo>
                    <a:pt x="1" y="55"/>
                    <a:pt x="1" y="55"/>
                    <a:pt x="1" y="55"/>
                  </a:cubicBezTo>
                  <a:cubicBezTo>
                    <a:pt x="1" y="55"/>
                    <a:pt x="1" y="56"/>
                    <a:pt x="1" y="56"/>
                  </a:cubicBezTo>
                  <a:cubicBezTo>
                    <a:pt x="1" y="56"/>
                    <a:pt x="1" y="56"/>
                    <a:pt x="1" y="56"/>
                  </a:cubicBezTo>
                  <a:cubicBezTo>
                    <a:pt x="1" y="56"/>
                    <a:pt x="1" y="56"/>
                    <a:pt x="1" y="56"/>
                  </a:cubicBezTo>
                  <a:cubicBezTo>
                    <a:pt x="1" y="56"/>
                    <a:pt x="1" y="56"/>
                    <a:pt x="1" y="56"/>
                  </a:cubicBezTo>
                  <a:cubicBezTo>
                    <a:pt x="2" y="56"/>
                    <a:pt x="2" y="56"/>
                    <a:pt x="2" y="56"/>
                  </a:cubicBezTo>
                  <a:cubicBezTo>
                    <a:pt x="2" y="56"/>
                    <a:pt x="2" y="56"/>
                    <a:pt x="2" y="56"/>
                  </a:cubicBezTo>
                  <a:cubicBezTo>
                    <a:pt x="2" y="56"/>
                    <a:pt x="2" y="56"/>
                    <a:pt x="2" y="56"/>
                  </a:cubicBezTo>
                  <a:cubicBezTo>
                    <a:pt x="2" y="56"/>
                    <a:pt x="2" y="56"/>
                    <a:pt x="2" y="56"/>
                  </a:cubicBezTo>
                  <a:cubicBezTo>
                    <a:pt x="2" y="56"/>
                    <a:pt x="2" y="56"/>
                    <a:pt x="2" y="56"/>
                  </a:cubicBezTo>
                  <a:cubicBezTo>
                    <a:pt x="2" y="56"/>
                    <a:pt x="2" y="56"/>
                    <a:pt x="2" y="56"/>
                  </a:cubicBezTo>
                  <a:cubicBezTo>
                    <a:pt x="3" y="56"/>
                    <a:pt x="3" y="56"/>
                    <a:pt x="3" y="56"/>
                  </a:cubicBezTo>
                  <a:cubicBezTo>
                    <a:pt x="3" y="56"/>
                    <a:pt x="5" y="56"/>
                    <a:pt x="5" y="56"/>
                  </a:cubicBezTo>
                  <a:cubicBezTo>
                    <a:pt x="5" y="56"/>
                    <a:pt x="5" y="56"/>
                    <a:pt x="5" y="56"/>
                  </a:cubicBezTo>
                  <a:cubicBezTo>
                    <a:pt x="6" y="56"/>
                    <a:pt x="7" y="56"/>
                    <a:pt x="8" y="56"/>
                  </a:cubicBezTo>
                  <a:cubicBezTo>
                    <a:pt x="8" y="56"/>
                    <a:pt x="8" y="56"/>
                    <a:pt x="8" y="56"/>
                  </a:cubicBezTo>
                  <a:cubicBezTo>
                    <a:pt x="11" y="56"/>
                    <a:pt x="15" y="56"/>
                    <a:pt x="18" y="56"/>
                  </a:cubicBezTo>
                  <a:cubicBezTo>
                    <a:pt x="20" y="56"/>
                    <a:pt x="21" y="56"/>
                    <a:pt x="23" y="56"/>
                  </a:cubicBezTo>
                  <a:cubicBezTo>
                    <a:pt x="23" y="56"/>
                    <a:pt x="23" y="56"/>
                    <a:pt x="23" y="56"/>
                  </a:cubicBezTo>
                  <a:cubicBezTo>
                    <a:pt x="23" y="56"/>
                    <a:pt x="23" y="56"/>
                    <a:pt x="24" y="56"/>
                  </a:cubicBezTo>
                  <a:cubicBezTo>
                    <a:pt x="25" y="56"/>
                    <a:pt x="26" y="56"/>
                    <a:pt x="27" y="56"/>
                  </a:cubicBezTo>
                  <a:cubicBezTo>
                    <a:pt x="33" y="56"/>
                    <a:pt x="38" y="56"/>
                    <a:pt x="44" y="56"/>
                  </a:cubicBezTo>
                  <a:cubicBezTo>
                    <a:pt x="56" y="56"/>
                    <a:pt x="68" y="56"/>
                    <a:pt x="80" y="56"/>
                  </a:cubicBezTo>
                  <a:cubicBezTo>
                    <a:pt x="81" y="56"/>
                    <a:pt x="81" y="56"/>
                    <a:pt x="82" y="56"/>
                  </a:cubicBezTo>
                  <a:cubicBezTo>
                    <a:pt x="85" y="56"/>
                    <a:pt x="87" y="56"/>
                    <a:pt x="90" y="56"/>
                  </a:cubicBezTo>
                  <a:cubicBezTo>
                    <a:pt x="92" y="56"/>
                    <a:pt x="93" y="56"/>
                    <a:pt x="94" y="56"/>
                  </a:cubicBezTo>
                  <a:cubicBezTo>
                    <a:pt x="94" y="56"/>
                    <a:pt x="94" y="56"/>
                    <a:pt x="94" y="56"/>
                  </a:cubicBezTo>
                  <a:cubicBezTo>
                    <a:pt x="95" y="56"/>
                    <a:pt x="96" y="56"/>
                    <a:pt x="96" y="56"/>
                  </a:cubicBezTo>
                  <a:cubicBezTo>
                    <a:pt x="97" y="56"/>
                    <a:pt x="98" y="56"/>
                    <a:pt x="98" y="56"/>
                  </a:cubicBezTo>
                  <a:cubicBezTo>
                    <a:pt x="98" y="56"/>
                    <a:pt x="98" y="56"/>
                    <a:pt x="98" y="56"/>
                  </a:cubicBezTo>
                  <a:cubicBezTo>
                    <a:pt x="99" y="56"/>
                    <a:pt x="99" y="56"/>
                    <a:pt x="99" y="56"/>
                  </a:cubicBezTo>
                  <a:cubicBezTo>
                    <a:pt x="100" y="56"/>
                    <a:pt x="100" y="56"/>
                    <a:pt x="101" y="56"/>
                  </a:cubicBezTo>
                  <a:cubicBezTo>
                    <a:pt x="102" y="56"/>
                    <a:pt x="102" y="56"/>
                    <a:pt x="103" y="56"/>
                  </a:cubicBezTo>
                  <a:cubicBezTo>
                    <a:pt x="103" y="56"/>
                    <a:pt x="103" y="56"/>
                    <a:pt x="103" y="56"/>
                  </a:cubicBezTo>
                  <a:cubicBezTo>
                    <a:pt x="103" y="56"/>
                    <a:pt x="103" y="56"/>
                    <a:pt x="103" y="56"/>
                  </a:cubicBezTo>
                  <a:cubicBezTo>
                    <a:pt x="104" y="56"/>
                    <a:pt x="105" y="56"/>
                    <a:pt x="105" y="56"/>
                  </a:cubicBezTo>
                  <a:cubicBezTo>
                    <a:pt x="105" y="56"/>
                    <a:pt x="106" y="56"/>
                    <a:pt x="106" y="56"/>
                  </a:cubicBezTo>
                  <a:cubicBezTo>
                    <a:pt x="106" y="56"/>
                    <a:pt x="106" y="56"/>
                    <a:pt x="106" y="56"/>
                  </a:cubicBezTo>
                  <a:cubicBezTo>
                    <a:pt x="106" y="56"/>
                    <a:pt x="106" y="56"/>
                    <a:pt x="106" y="56"/>
                  </a:cubicBezTo>
                  <a:cubicBezTo>
                    <a:pt x="106" y="56"/>
                    <a:pt x="106" y="56"/>
                    <a:pt x="106" y="56"/>
                  </a:cubicBezTo>
                  <a:cubicBezTo>
                    <a:pt x="106" y="56"/>
                    <a:pt x="106" y="56"/>
                    <a:pt x="107" y="56"/>
                  </a:cubicBezTo>
                  <a:cubicBezTo>
                    <a:pt x="107" y="56"/>
                    <a:pt x="107" y="56"/>
                    <a:pt x="107" y="56"/>
                  </a:cubicBezTo>
                  <a:cubicBezTo>
                    <a:pt x="107" y="56"/>
                    <a:pt x="107" y="56"/>
                    <a:pt x="107" y="56"/>
                  </a:cubicBezTo>
                  <a:cubicBezTo>
                    <a:pt x="107" y="56"/>
                    <a:pt x="107" y="56"/>
                    <a:pt x="107" y="55"/>
                  </a:cubicBezTo>
                  <a:cubicBezTo>
                    <a:pt x="107" y="55"/>
                    <a:pt x="107" y="55"/>
                    <a:pt x="107" y="55"/>
                  </a:cubicBezTo>
                  <a:cubicBezTo>
                    <a:pt x="107" y="55"/>
                    <a:pt x="107" y="55"/>
                    <a:pt x="107" y="55"/>
                  </a:cubicBezTo>
                  <a:cubicBezTo>
                    <a:pt x="107" y="55"/>
                    <a:pt x="107" y="55"/>
                    <a:pt x="107" y="55"/>
                  </a:cubicBezTo>
                  <a:cubicBezTo>
                    <a:pt x="108" y="55"/>
                    <a:pt x="108" y="55"/>
                    <a:pt x="108" y="54"/>
                  </a:cubicBezTo>
                  <a:cubicBezTo>
                    <a:pt x="108" y="54"/>
                    <a:pt x="108" y="54"/>
                    <a:pt x="108" y="54"/>
                  </a:cubicBezTo>
                  <a:cubicBezTo>
                    <a:pt x="108" y="54"/>
                    <a:pt x="108" y="53"/>
                    <a:pt x="108" y="52"/>
                  </a:cubicBezTo>
                  <a:cubicBezTo>
                    <a:pt x="108" y="52"/>
                    <a:pt x="108" y="52"/>
                    <a:pt x="108" y="5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2">
                <a:solidFill>
                  <a:prstClr val="black"/>
                </a:solidFill>
              </a:endParaRPr>
            </a:p>
          </p:txBody>
        </p:sp>
        <p:sp>
          <p:nvSpPr>
            <p:cNvPr id="112" name="Freeform 18"/>
            <p:cNvSpPr>
              <a:spLocks noEditPoints="1"/>
            </p:cNvSpPr>
            <p:nvPr/>
          </p:nvSpPr>
          <p:spPr bwMode="auto">
            <a:xfrm>
              <a:off x="3201988" y="3389313"/>
              <a:ext cx="476250" cy="220662"/>
            </a:xfrm>
            <a:custGeom>
              <a:avLst/>
              <a:gdLst>
                <a:gd name="T0" fmla="*/ 94 w 127"/>
                <a:gd name="T1" fmla="*/ 33 h 59"/>
                <a:gd name="T2" fmla="*/ 91 w 127"/>
                <a:gd name="T3" fmla="*/ 36 h 59"/>
                <a:gd name="T4" fmla="*/ 88 w 127"/>
                <a:gd name="T5" fmla="*/ 36 h 59"/>
                <a:gd name="T6" fmla="*/ 85 w 127"/>
                <a:gd name="T7" fmla="*/ 33 h 59"/>
                <a:gd name="T8" fmla="*/ 82 w 127"/>
                <a:gd name="T9" fmla="*/ 30 h 59"/>
                <a:gd name="T10" fmla="*/ 126 w 127"/>
                <a:gd name="T11" fmla="*/ 46 h 59"/>
                <a:gd name="T12" fmla="*/ 113 w 127"/>
                <a:gd name="T13" fmla="*/ 45 h 59"/>
                <a:gd name="T14" fmla="*/ 104 w 127"/>
                <a:gd name="T15" fmla="*/ 43 h 59"/>
                <a:gd name="T16" fmla="*/ 102 w 127"/>
                <a:gd name="T17" fmla="*/ 41 h 59"/>
                <a:gd name="T18" fmla="*/ 106 w 127"/>
                <a:gd name="T19" fmla="*/ 38 h 59"/>
                <a:gd name="T20" fmla="*/ 110 w 127"/>
                <a:gd name="T21" fmla="*/ 33 h 59"/>
                <a:gd name="T22" fmla="*/ 122 w 127"/>
                <a:gd name="T23" fmla="*/ 29 h 59"/>
                <a:gd name="T24" fmla="*/ 121 w 127"/>
                <a:gd name="T25" fmla="*/ 23 h 59"/>
                <a:gd name="T26" fmla="*/ 58 w 127"/>
                <a:gd name="T27" fmla="*/ 22 h 59"/>
                <a:gd name="T28" fmla="*/ 18 w 127"/>
                <a:gd name="T29" fmla="*/ 22 h 59"/>
                <a:gd name="T30" fmla="*/ 18 w 127"/>
                <a:gd name="T31" fmla="*/ 11 h 59"/>
                <a:gd name="T32" fmla="*/ 94 w 127"/>
                <a:gd name="T33" fmla="*/ 9 h 59"/>
                <a:gd name="T34" fmla="*/ 117 w 127"/>
                <a:gd name="T35" fmla="*/ 2 h 59"/>
                <a:gd name="T36" fmla="*/ 115 w 127"/>
                <a:gd name="T37" fmla="*/ 1 h 59"/>
                <a:gd name="T38" fmla="*/ 18 w 127"/>
                <a:gd name="T39" fmla="*/ 1 h 59"/>
                <a:gd name="T40" fmla="*/ 6 w 127"/>
                <a:gd name="T41" fmla="*/ 2 h 59"/>
                <a:gd name="T42" fmla="*/ 5 w 127"/>
                <a:gd name="T43" fmla="*/ 10 h 59"/>
                <a:gd name="T44" fmla="*/ 5 w 127"/>
                <a:gd name="T45" fmla="*/ 19 h 59"/>
                <a:gd name="T46" fmla="*/ 3 w 127"/>
                <a:gd name="T47" fmla="*/ 41 h 59"/>
                <a:gd name="T48" fmla="*/ 1 w 127"/>
                <a:gd name="T49" fmla="*/ 58 h 59"/>
                <a:gd name="T50" fmla="*/ 14 w 127"/>
                <a:gd name="T51" fmla="*/ 57 h 59"/>
                <a:gd name="T52" fmla="*/ 16 w 127"/>
                <a:gd name="T53" fmla="*/ 45 h 59"/>
                <a:gd name="T54" fmla="*/ 16 w 127"/>
                <a:gd name="T55" fmla="*/ 39 h 59"/>
                <a:gd name="T56" fmla="*/ 17 w 127"/>
                <a:gd name="T57" fmla="*/ 32 h 59"/>
                <a:gd name="T58" fmla="*/ 32 w 127"/>
                <a:gd name="T59" fmla="*/ 32 h 59"/>
                <a:gd name="T60" fmla="*/ 25 w 127"/>
                <a:gd name="T61" fmla="*/ 46 h 59"/>
                <a:gd name="T62" fmla="*/ 16 w 127"/>
                <a:gd name="T63" fmla="*/ 49 h 59"/>
                <a:gd name="T64" fmla="*/ 19 w 127"/>
                <a:gd name="T65" fmla="*/ 58 h 59"/>
                <a:gd name="T66" fmla="*/ 24 w 127"/>
                <a:gd name="T67" fmla="*/ 58 h 59"/>
                <a:gd name="T68" fmla="*/ 31 w 127"/>
                <a:gd name="T69" fmla="*/ 56 h 59"/>
                <a:gd name="T70" fmla="*/ 52 w 127"/>
                <a:gd name="T71" fmla="*/ 52 h 59"/>
                <a:gd name="T72" fmla="*/ 55 w 127"/>
                <a:gd name="T73" fmla="*/ 51 h 59"/>
                <a:gd name="T74" fmla="*/ 58 w 127"/>
                <a:gd name="T75" fmla="*/ 50 h 59"/>
                <a:gd name="T76" fmla="*/ 65 w 127"/>
                <a:gd name="T77" fmla="*/ 48 h 59"/>
                <a:gd name="T78" fmla="*/ 64 w 127"/>
                <a:gd name="T79" fmla="*/ 42 h 59"/>
                <a:gd name="T80" fmla="*/ 45 w 127"/>
                <a:gd name="T81" fmla="*/ 43 h 59"/>
                <a:gd name="T82" fmla="*/ 65 w 127"/>
                <a:gd name="T83" fmla="*/ 30 h 59"/>
                <a:gd name="T84" fmla="*/ 67 w 127"/>
                <a:gd name="T85" fmla="*/ 33 h 59"/>
                <a:gd name="T86" fmla="*/ 70 w 127"/>
                <a:gd name="T87" fmla="*/ 36 h 59"/>
                <a:gd name="T88" fmla="*/ 75 w 127"/>
                <a:gd name="T89" fmla="*/ 41 h 59"/>
                <a:gd name="T90" fmla="*/ 78 w 127"/>
                <a:gd name="T91" fmla="*/ 43 h 59"/>
                <a:gd name="T92" fmla="*/ 79 w 127"/>
                <a:gd name="T93" fmla="*/ 44 h 59"/>
                <a:gd name="T94" fmla="*/ 83 w 127"/>
                <a:gd name="T95" fmla="*/ 46 h 59"/>
                <a:gd name="T96" fmla="*/ 85 w 127"/>
                <a:gd name="T97" fmla="*/ 47 h 59"/>
                <a:gd name="T98" fmla="*/ 87 w 127"/>
                <a:gd name="T99" fmla="*/ 48 h 59"/>
                <a:gd name="T100" fmla="*/ 88 w 127"/>
                <a:gd name="T101" fmla="*/ 49 h 59"/>
                <a:gd name="T102" fmla="*/ 90 w 127"/>
                <a:gd name="T103" fmla="*/ 50 h 59"/>
                <a:gd name="T104" fmla="*/ 92 w 127"/>
                <a:gd name="T105" fmla="*/ 51 h 59"/>
                <a:gd name="T106" fmla="*/ 95 w 127"/>
                <a:gd name="T107" fmla="*/ 52 h 59"/>
                <a:gd name="T108" fmla="*/ 98 w 127"/>
                <a:gd name="T109" fmla="*/ 53 h 59"/>
                <a:gd name="T110" fmla="*/ 102 w 127"/>
                <a:gd name="T111" fmla="*/ 54 h 59"/>
                <a:gd name="T112" fmla="*/ 114 w 127"/>
                <a:gd name="T113" fmla="*/ 57 h 59"/>
                <a:gd name="T114" fmla="*/ 120 w 127"/>
                <a:gd name="T115" fmla="*/ 57 h 59"/>
                <a:gd name="T116" fmla="*/ 123 w 127"/>
                <a:gd name="T117" fmla="*/ 54 h 59"/>
                <a:gd name="T118" fmla="*/ 126 w 127"/>
                <a:gd name="T119" fmla="*/ 5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7" h="59">
                  <a:moveTo>
                    <a:pt x="97" y="31"/>
                  </a:moveTo>
                  <a:cubicBezTo>
                    <a:pt x="97" y="31"/>
                    <a:pt x="97" y="31"/>
                    <a:pt x="97" y="31"/>
                  </a:cubicBezTo>
                  <a:cubicBezTo>
                    <a:pt x="97" y="31"/>
                    <a:pt x="97" y="31"/>
                    <a:pt x="97" y="31"/>
                  </a:cubicBezTo>
                  <a:cubicBezTo>
                    <a:pt x="97" y="31"/>
                    <a:pt x="97" y="31"/>
                    <a:pt x="97" y="31"/>
                  </a:cubicBezTo>
                  <a:cubicBezTo>
                    <a:pt x="97" y="31"/>
                    <a:pt x="97" y="31"/>
                    <a:pt x="97" y="31"/>
                  </a:cubicBezTo>
                  <a:cubicBezTo>
                    <a:pt x="96" y="31"/>
                    <a:pt x="96" y="31"/>
                    <a:pt x="96" y="31"/>
                  </a:cubicBezTo>
                  <a:cubicBezTo>
                    <a:pt x="96" y="32"/>
                    <a:pt x="96" y="32"/>
                    <a:pt x="96" y="32"/>
                  </a:cubicBezTo>
                  <a:cubicBezTo>
                    <a:pt x="96" y="32"/>
                    <a:pt x="96" y="32"/>
                    <a:pt x="96" y="32"/>
                  </a:cubicBezTo>
                  <a:cubicBezTo>
                    <a:pt x="96" y="32"/>
                    <a:pt x="96" y="32"/>
                    <a:pt x="96" y="32"/>
                  </a:cubicBezTo>
                  <a:cubicBezTo>
                    <a:pt x="95" y="32"/>
                    <a:pt x="95" y="32"/>
                    <a:pt x="95" y="33"/>
                  </a:cubicBezTo>
                  <a:cubicBezTo>
                    <a:pt x="95" y="33"/>
                    <a:pt x="95" y="33"/>
                    <a:pt x="95" y="33"/>
                  </a:cubicBezTo>
                  <a:cubicBezTo>
                    <a:pt x="95" y="33"/>
                    <a:pt x="95" y="33"/>
                    <a:pt x="95" y="33"/>
                  </a:cubicBezTo>
                  <a:cubicBezTo>
                    <a:pt x="95" y="33"/>
                    <a:pt x="95" y="33"/>
                    <a:pt x="95" y="33"/>
                  </a:cubicBezTo>
                  <a:cubicBezTo>
                    <a:pt x="94" y="33"/>
                    <a:pt x="94" y="33"/>
                    <a:pt x="94" y="33"/>
                  </a:cubicBezTo>
                  <a:cubicBezTo>
                    <a:pt x="94" y="33"/>
                    <a:pt x="94" y="33"/>
                    <a:pt x="94" y="33"/>
                  </a:cubicBezTo>
                  <a:cubicBezTo>
                    <a:pt x="94" y="33"/>
                    <a:pt x="94" y="33"/>
                    <a:pt x="94" y="33"/>
                  </a:cubicBezTo>
                  <a:cubicBezTo>
                    <a:pt x="94" y="33"/>
                    <a:pt x="94" y="33"/>
                    <a:pt x="94" y="33"/>
                  </a:cubicBezTo>
                  <a:cubicBezTo>
                    <a:pt x="94" y="34"/>
                    <a:pt x="94" y="34"/>
                    <a:pt x="94" y="34"/>
                  </a:cubicBezTo>
                  <a:cubicBezTo>
                    <a:pt x="94" y="34"/>
                    <a:pt x="94" y="34"/>
                    <a:pt x="94" y="34"/>
                  </a:cubicBezTo>
                  <a:cubicBezTo>
                    <a:pt x="94" y="34"/>
                    <a:pt x="93" y="34"/>
                    <a:pt x="93" y="34"/>
                  </a:cubicBezTo>
                  <a:cubicBezTo>
                    <a:pt x="93" y="34"/>
                    <a:pt x="93" y="34"/>
                    <a:pt x="93" y="34"/>
                  </a:cubicBezTo>
                  <a:cubicBezTo>
                    <a:pt x="93" y="34"/>
                    <a:pt x="93" y="34"/>
                    <a:pt x="93" y="34"/>
                  </a:cubicBezTo>
                  <a:cubicBezTo>
                    <a:pt x="93" y="34"/>
                    <a:pt x="93" y="34"/>
                    <a:pt x="93" y="34"/>
                  </a:cubicBezTo>
                  <a:cubicBezTo>
                    <a:pt x="93" y="34"/>
                    <a:pt x="93"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2" y="35"/>
                  </a:cubicBezTo>
                  <a:cubicBezTo>
                    <a:pt x="92" y="35"/>
                    <a:pt x="92" y="35"/>
                    <a:pt x="91" y="35"/>
                  </a:cubicBezTo>
                  <a:cubicBezTo>
                    <a:pt x="91" y="35"/>
                    <a:pt x="91" y="35"/>
                    <a:pt x="91" y="36"/>
                  </a:cubicBezTo>
                  <a:cubicBezTo>
                    <a:pt x="91" y="36"/>
                    <a:pt x="91" y="36"/>
                    <a:pt x="91" y="36"/>
                  </a:cubicBezTo>
                  <a:cubicBezTo>
                    <a:pt x="91" y="36"/>
                    <a:pt x="91" y="36"/>
                    <a:pt x="91" y="36"/>
                  </a:cubicBezTo>
                  <a:cubicBezTo>
                    <a:pt x="91" y="36"/>
                    <a:pt x="91" y="36"/>
                    <a:pt x="91" y="36"/>
                  </a:cubicBezTo>
                  <a:cubicBezTo>
                    <a:pt x="91" y="36"/>
                    <a:pt x="91" y="36"/>
                    <a:pt x="91" y="36"/>
                  </a:cubicBezTo>
                  <a:cubicBezTo>
                    <a:pt x="91" y="36"/>
                    <a:pt x="91" y="36"/>
                    <a:pt x="91" y="36"/>
                  </a:cubicBezTo>
                  <a:cubicBezTo>
                    <a:pt x="91" y="36"/>
                    <a:pt x="91" y="36"/>
                    <a:pt x="90" y="36"/>
                  </a:cubicBezTo>
                  <a:cubicBezTo>
                    <a:pt x="90" y="36"/>
                    <a:pt x="90" y="36"/>
                    <a:pt x="90" y="36"/>
                  </a:cubicBezTo>
                  <a:cubicBezTo>
                    <a:pt x="90" y="36"/>
                    <a:pt x="90" y="36"/>
                    <a:pt x="90" y="36"/>
                  </a:cubicBezTo>
                  <a:cubicBezTo>
                    <a:pt x="90" y="36"/>
                    <a:pt x="90" y="36"/>
                    <a:pt x="90" y="36"/>
                  </a:cubicBezTo>
                  <a:cubicBezTo>
                    <a:pt x="90" y="36"/>
                    <a:pt x="90" y="36"/>
                    <a:pt x="90" y="36"/>
                  </a:cubicBezTo>
                  <a:cubicBezTo>
                    <a:pt x="90" y="36"/>
                    <a:pt x="90" y="36"/>
                    <a:pt x="90" y="36"/>
                  </a:cubicBezTo>
                  <a:cubicBezTo>
                    <a:pt x="90" y="36"/>
                    <a:pt x="89" y="37"/>
                    <a:pt x="89" y="36"/>
                  </a:cubicBezTo>
                  <a:cubicBezTo>
                    <a:pt x="89" y="36"/>
                    <a:pt x="88" y="36"/>
                    <a:pt x="88" y="36"/>
                  </a:cubicBezTo>
                  <a:cubicBezTo>
                    <a:pt x="88" y="36"/>
                    <a:pt x="88" y="36"/>
                    <a:pt x="88" y="36"/>
                  </a:cubicBezTo>
                  <a:cubicBezTo>
                    <a:pt x="88" y="36"/>
                    <a:pt x="88" y="36"/>
                    <a:pt x="88" y="36"/>
                  </a:cubicBezTo>
                  <a:cubicBezTo>
                    <a:pt x="88" y="36"/>
                    <a:pt x="88" y="36"/>
                    <a:pt x="88" y="36"/>
                  </a:cubicBezTo>
                  <a:cubicBezTo>
                    <a:pt x="87" y="36"/>
                    <a:pt x="87" y="36"/>
                    <a:pt x="87" y="36"/>
                  </a:cubicBezTo>
                  <a:cubicBezTo>
                    <a:pt x="87" y="36"/>
                    <a:pt x="87" y="35"/>
                    <a:pt x="87" y="35"/>
                  </a:cubicBezTo>
                  <a:cubicBezTo>
                    <a:pt x="87" y="35"/>
                    <a:pt x="87" y="35"/>
                    <a:pt x="87" y="35"/>
                  </a:cubicBezTo>
                  <a:cubicBezTo>
                    <a:pt x="87" y="35"/>
                    <a:pt x="87" y="35"/>
                    <a:pt x="87" y="35"/>
                  </a:cubicBezTo>
                  <a:cubicBezTo>
                    <a:pt x="87" y="35"/>
                    <a:pt x="87" y="35"/>
                    <a:pt x="87" y="35"/>
                  </a:cubicBezTo>
                  <a:cubicBezTo>
                    <a:pt x="87" y="35"/>
                    <a:pt x="87" y="35"/>
                    <a:pt x="87" y="35"/>
                  </a:cubicBezTo>
                  <a:cubicBezTo>
                    <a:pt x="87" y="35"/>
                    <a:pt x="87" y="35"/>
                    <a:pt x="86" y="35"/>
                  </a:cubicBezTo>
                  <a:cubicBezTo>
                    <a:pt x="86" y="35"/>
                    <a:pt x="86" y="35"/>
                    <a:pt x="86" y="35"/>
                  </a:cubicBezTo>
                  <a:cubicBezTo>
                    <a:pt x="86" y="35"/>
                    <a:pt x="86" y="35"/>
                    <a:pt x="86" y="35"/>
                  </a:cubicBezTo>
                  <a:cubicBezTo>
                    <a:pt x="86" y="35"/>
                    <a:pt x="86" y="35"/>
                    <a:pt x="86" y="35"/>
                  </a:cubicBezTo>
                  <a:cubicBezTo>
                    <a:pt x="86" y="35"/>
                    <a:pt x="86" y="35"/>
                    <a:pt x="86" y="35"/>
                  </a:cubicBezTo>
                  <a:cubicBezTo>
                    <a:pt x="86" y="34"/>
                    <a:pt x="86" y="34"/>
                    <a:pt x="86" y="34"/>
                  </a:cubicBezTo>
                  <a:cubicBezTo>
                    <a:pt x="86" y="34"/>
                    <a:pt x="85" y="34"/>
                    <a:pt x="85" y="34"/>
                  </a:cubicBezTo>
                  <a:cubicBezTo>
                    <a:pt x="85" y="34"/>
                    <a:pt x="85" y="34"/>
                    <a:pt x="85" y="34"/>
                  </a:cubicBezTo>
                  <a:cubicBezTo>
                    <a:pt x="85" y="34"/>
                    <a:pt x="85" y="34"/>
                    <a:pt x="85" y="34"/>
                  </a:cubicBezTo>
                  <a:cubicBezTo>
                    <a:pt x="85" y="34"/>
                    <a:pt x="85" y="34"/>
                    <a:pt x="85" y="33"/>
                  </a:cubicBezTo>
                  <a:cubicBezTo>
                    <a:pt x="85" y="33"/>
                    <a:pt x="85" y="33"/>
                    <a:pt x="85" y="33"/>
                  </a:cubicBezTo>
                  <a:cubicBezTo>
                    <a:pt x="84" y="33"/>
                    <a:pt x="84" y="33"/>
                    <a:pt x="84" y="33"/>
                  </a:cubicBezTo>
                  <a:cubicBezTo>
                    <a:pt x="84" y="33"/>
                    <a:pt x="84" y="33"/>
                    <a:pt x="84" y="33"/>
                  </a:cubicBezTo>
                  <a:cubicBezTo>
                    <a:pt x="84" y="33"/>
                    <a:pt x="84" y="33"/>
                    <a:pt x="84" y="32"/>
                  </a:cubicBezTo>
                  <a:cubicBezTo>
                    <a:pt x="83" y="32"/>
                    <a:pt x="83" y="32"/>
                    <a:pt x="83" y="32"/>
                  </a:cubicBezTo>
                  <a:cubicBezTo>
                    <a:pt x="83" y="32"/>
                    <a:pt x="83" y="32"/>
                    <a:pt x="83" y="32"/>
                  </a:cubicBezTo>
                  <a:cubicBezTo>
                    <a:pt x="83" y="32"/>
                    <a:pt x="83" y="32"/>
                    <a:pt x="83" y="32"/>
                  </a:cubicBezTo>
                  <a:cubicBezTo>
                    <a:pt x="82" y="31"/>
                    <a:pt x="82" y="31"/>
                    <a:pt x="82" y="31"/>
                  </a:cubicBezTo>
                  <a:cubicBezTo>
                    <a:pt x="82" y="31"/>
                    <a:pt x="82" y="31"/>
                    <a:pt x="82" y="31"/>
                  </a:cubicBezTo>
                  <a:cubicBezTo>
                    <a:pt x="82" y="31"/>
                    <a:pt x="82" y="31"/>
                    <a:pt x="82" y="31"/>
                  </a:cubicBezTo>
                  <a:cubicBezTo>
                    <a:pt x="82" y="31"/>
                    <a:pt x="82" y="31"/>
                    <a:pt x="82" y="31"/>
                  </a:cubicBezTo>
                  <a:cubicBezTo>
                    <a:pt x="82" y="31"/>
                    <a:pt x="82" y="31"/>
                    <a:pt x="82" y="31"/>
                  </a:cubicBezTo>
                  <a:cubicBezTo>
                    <a:pt x="82" y="31"/>
                    <a:pt x="82" y="31"/>
                    <a:pt x="82" y="31"/>
                  </a:cubicBezTo>
                  <a:cubicBezTo>
                    <a:pt x="82" y="30"/>
                    <a:pt x="82" y="30"/>
                    <a:pt x="82" y="30"/>
                  </a:cubicBezTo>
                  <a:cubicBezTo>
                    <a:pt x="82" y="30"/>
                    <a:pt x="82" y="30"/>
                    <a:pt x="82" y="30"/>
                  </a:cubicBezTo>
                  <a:cubicBezTo>
                    <a:pt x="82" y="30"/>
                    <a:pt x="82" y="30"/>
                    <a:pt x="82" y="30"/>
                  </a:cubicBezTo>
                  <a:cubicBezTo>
                    <a:pt x="86" y="30"/>
                    <a:pt x="89" y="30"/>
                    <a:pt x="93" y="30"/>
                  </a:cubicBezTo>
                  <a:cubicBezTo>
                    <a:pt x="94" y="30"/>
                    <a:pt x="95" y="30"/>
                    <a:pt x="96" y="30"/>
                  </a:cubicBezTo>
                  <a:cubicBezTo>
                    <a:pt x="96" y="30"/>
                    <a:pt x="96" y="30"/>
                    <a:pt x="97" y="30"/>
                  </a:cubicBezTo>
                  <a:cubicBezTo>
                    <a:pt x="97" y="30"/>
                    <a:pt x="97" y="31"/>
                    <a:pt x="97" y="31"/>
                  </a:cubicBezTo>
                  <a:cubicBezTo>
                    <a:pt x="97" y="31"/>
                    <a:pt x="97" y="31"/>
                    <a:pt x="97" y="31"/>
                  </a:cubicBezTo>
                  <a:close/>
                  <a:moveTo>
                    <a:pt x="127" y="47"/>
                  </a:move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7" y="47"/>
                    <a:pt x="127" y="47"/>
                  </a:cubicBezTo>
                  <a:cubicBezTo>
                    <a:pt x="127" y="47"/>
                    <a:pt x="126" y="46"/>
                    <a:pt x="126" y="46"/>
                  </a:cubicBezTo>
                  <a:cubicBezTo>
                    <a:pt x="126" y="46"/>
                    <a:pt x="126" y="46"/>
                    <a:pt x="126" y="46"/>
                  </a:cubicBezTo>
                  <a:cubicBezTo>
                    <a:pt x="126" y="46"/>
                    <a:pt x="126" y="46"/>
                    <a:pt x="126" y="46"/>
                  </a:cubicBezTo>
                  <a:cubicBezTo>
                    <a:pt x="126" y="46"/>
                    <a:pt x="126" y="46"/>
                    <a:pt x="126" y="46"/>
                  </a:cubicBezTo>
                  <a:cubicBezTo>
                    <a:pt x="126" y="46"/>
                    <a:pt x="126" y="46"/>
                    <a:pt x="126" y="46"/>
                  </a:cubicBezTo>
                  <a:cubicBezTo>
                    <a:pt x="126" y="46"/>
                    <a:pt x="126" y="46"/>
                    <a:pt x="126" y="46"/>
                  </a:cubicBezTo>
                  <a:cubicBezTo>
                    <a:pt x="126" y="46"/>
                    <a:pt x="125" y="46"/>
                    <a:pt x="125" y="46"/>
                  </a:cubicBezTo>
                  <a:cubicBezTo>
                    <a:pt x="125" y="46"/>
                    <a:pt x="125" y="46"/>
                    <a:pt x="125" y="46"/>
                  </a:cubicBezTo>
                  <a:cubicBezTo>
                    <a:pt x="124" y="46"/>
                    <a:pt x="123" y="46"/>
                    <a:pt x="122" y="46"/>
                  </a:cubicBezTo>
                  <a:cubicBezTo>
                    <a:pt x="121" y="45"/>
                    <a:pt x="120" y="45"/>
                    <a:pt x="119" y="45"/>
                  </a:cubicBezTo>
                  <a:cubicBezTo>
                    <a:pt x="119" y="45"/>
                    <a:pt x="119" y="45"/>
                    <a:pt x="119" y="45"/>
                  </a:cubicBezTo>
                  <a:cubicBezTo>
                    <a:pt x="119" y="45"/>
                    <a:pt x="118" y="45"/>
                    <a:pt x="118" y="45"/>
                  </a:cubicBezTo>
                  <a:cubicBezTo>
                    <a:pt x="117" y="45"/>
                    <a:pt x="117" y="45"/>
                    <a:pt x="116" y="45"/>
                  </a:cubicBezTo>
                  <a:cubicBezTo>
                    <a:pt x="116" y="45"/>
                    <a:pt x="116" y="45"/>
                    <a:pt x="116" y="45"/>
                  </a:cubicBezTo>
                  <a:cubicBezTo>
                    <a:pt x="116" y="45"/>
                    <a:pt x="116" y="45"/>
                    <a:pt x="115" y="45"/>
                  </a:cubicBezTo>
                  <a:cubicBezTo>
                    <a:pt x="115" y="45"/>
                    <a:pt x="115" y="45"/>
                    <a:pt x="115" y="45"/>
                  </a:cubicBezTo>
                  <a:cubicBezTo>
                    <a:pt x="115" y="45"/>
                    <a:pt x="115" y="45"/>
                    <a:pt x="114" y="45"/>
                  </a:cubicBezTo>
                  <a:cubicBezTo>
                    <a:pt x="114" y="45"/>
                    <a:pt x="114" y="45"/>
                    <a:pt x="114" y="45"/>
                  </a:cubicBezTo>
                  <a:cubicBezTo>
                    <a:pt x="114" y="45"/>
                    <a:pt x="114" y="45"/>
                    <a:pt x="114" y="45"/>
                  </a:cubicBezTo>
                  <a:cubicBezTo>
                    <a:pt x="114" y="45"/>
                    <a:pt x="114" y="45"/>
                    <a:pt x="114" y="45"/>
                  </a:cubicBezTo>
                  <a:cubicBezTo>
                    <a:pt x="113" y="45"/>
                    <a:pt x="113" y="45"/>
                    <a:pt x="113" y="45"/>
                  </a:cubicBezTo>
                  <a:cubicBezTo>
                    <a:pt x="113" y="45"/>
                    <a:pt x="113" y="45"/>
                    <a:pt x="113" y="45"/>
                  </a:cubicBezTo>
                  <a:cubicBezTo>
                    <a:pt x="113" y="45"/>
                    <a:pt x="112" y="45"/>
                    <a:pt x="112" y="45"/>
                  </a:cubicBezTo>
                  <a:cubicBezTo>
                    <a:pt x="112" y="45"/>
                    <a:pt x="112" y="45"/>
                    <a:pt x="112" y="45"/>
                  </a:cubicBezTo>
                  <a:cubicBezTo>
                    <a:pt x="112" y="45"/>
                    <a:pt x="112" y="45"/>
                    <a:pt x="112" y="45"/>
                  </a:cubicBezTo>
                  <a:cubicBezTo>
                    <a:pt x="112" y="45"/>
                    <a:pt x="112" y="45"/>
                    <a:pt x="112" y="45"/>
                  </a:cubicBezTo>
                  <a:cubicBezTo>
                    <a:pt x="112" y="45"/>
                    <a:pt x="111" y="45"/>
                    <a:pt x="111" y="45"/>
                  </a:cubicBezTo>
                  <a:cubicBezTo>
                    <a:pt x="111" y="45"/>
                    <a:pt x="111" y="45"/>
                    <a:pt x="111" y="45"/>
                  </a:cubicBezTo>
                  <a:cubicBezTo>
                    <a:pt x="111" y="45"/>
                    <a:pt x="111" y="45"/>
                    <a:pt x="111" y="45"/>
                  </a:cubicBezTo>
                  <a:cubicBezTo>
                    <a:pt x="110" y="44"/>
                    <a:pt x="108" y="44"/>
                    <a:pt x="107" y="44"/>
                  </a:cubicBezTo>
                  <a:cubicBezTo>
                    <a:pt x="107" y="44"/>
                    <a:pt x="106" y="44"/>
                    <a:pt x="106" y="44"/>
                  </a:cubicBezTo>
                  <a:cubicBezTo>
                    <a:pt x="106" y="44"/>
                    <a:pt x="106" y="44"/>
                    <a:pt x="106" y="44"/>
                  </a:cubicBezTo>
                  <a:cubicBezTo>
                    <a:pt x="106" y="44"/>
                    <a:pt x="105" y="44"/>
                    <a:pt x="105" y="44"/>
                  </a:cubicBezTo>
                  <a:cubicBezTo>
                    <a:pt x="105" y="44"/>
                    <a:pt x="105" y="44"/>
                    <a:pt x="105" y="44"/>
                  </a:cubicBezTo>
                  <a:cubicBezTo>
                    <a:pt x="105" y="44"/>
                    <a:pt x="105" y="44"/>
                    <a:pt x="105" y="44"/>
                  </a:cubicBezTo>
                  <a:cubicBezTo>
                    <a:pt x="105" y="44"/>
                    <a:pt x="105" y="44"/>
                    <a:pt x="105" y="44"/>
                  </a:cubicBezTo>
                  <a:cubicBezTo>
                    <a:pt x="105" y="43"/>
                    <a:pt x="104" y="43"/>
                    <a:pt x="104" y="43"/>
                  </a:cubicBezTo>
                  <a:cubicBezTo>
                    <a:pt x="104" y="43"/>
                    <a:pt x="104" y="43"/>
                    <a:pt x="104" y="43"/>
                  </a:cubicBezTo>
                  <a:cubicBezTo>
                    <a:pt x="104" y="43"/>
                    <a:pt x="104" y="43"/>
                    <a:pt x="104" y="43"/>
                  </a:cubicBezTo>
                  <a:cubicBezTo>
                    <a:pt x="104" y="43"/>
                    <a:pt x="104" y="43"/>
                    <a:pt x="104" y="43"/>
                  </a:cubicBezTo>
                  <a:cubicBezTo>
                    <a:pt x="104" y="43"/>
                    <a:pt x="104" y="43"/>
                    <a:pt x="103" y="43"/>
                  </a:cubicBezTo>
                  <a:cubicBezTo>
                    <a:pt x="103" y="43"/>
                    <a:pt x="103" y="43"/>
                    <a:pt x="103" y="43"/>
                  </a:cubicBezTo>
                  <a:cubicBezTo>
                    <a:pt x="103" y="43"/>
                    <a:pt x="103" y="43"/>
                    <a:pt x="103" y="43"/>
                  </a:cubicBezTo>
                  <a:cubicBezTo>
                    <a:pt x="103" y="43"/>
                    <a:pt x="103" y="43"/>
                    <a:pt x="103" y="43"/>
                  </a:cubicBezTo>
                  <a:cubicBezTo>
                    <a:pt x="103" y="43"/>
                    <a:pt x="103" y="43"/>
                    <a:pt x="103" y="43"/>
                  </a:cubicBezTo>
                  <a:cubicBezTo>
                    <a:pt x="103" y="43"/>
                    <a:pt x="103" y="43"/>
                    <a:pt x="103" y="43"/>
                  </a:cubicBezTo>
                  <a:cubicBezTo>
                    <a:pt x="103" y="43"/>
                    <a:pt x="103" y="43"/>
                    <a:pt x="102" y="43"/>
                  </a:cubicBezTo>
                  <a:cubicBezTo>
                    <a:pt x="102" y="43"/>
                    <a:pt x="102" y="43"/>
                    <a:pt x="102" y="43"/>
                  </a:cubicBezTo>
                  <a:cubicBezTo>
                    <a:pt x="102" y="43"/>
                    <a:pt x="102" y="43"/>
                    <a:pt x="102" y="43"/>
                  </a:cubicBezTo>
                  <a:cubicBezTo>
                    <a:pt x="102" y="43"/>
                    <a:pt x="102" y="42"/>
                    <a:pt x="101" y="42"/>
                  </a:cubicBezTo>
                  <a:cubicBezTo>
                    <a:pt x="101" y="42"/>
                    <a:pt x="101" y="42"/>
                    <a:pt x="101" y="42"/>
                  </a:cubicBezTo>
                  <a:cubicBezTo>
                    <a:pt x="102" y="42"/>
                    <a:pt x="102" y="42"/>
                    <a:pt x="102" y="41"/>
                  </a:cubicBezTo>
                  <a:cubicBezTo>
                    <a:pt x="102" y="41"/>
                    <a:pt x="102" y="41"/>
                    <a:pt x="102" y="41"/>
                  </a:cubicBezTo>
                  <a:cubicBezTo>
                    <a:pt x="102" y="41"/>
                    <a:pt x="103" y="41"/>
                    <a:pt x="103" y="41"/>
                  </a:cubicBezTo>
                  <a:cubicBezTo>
                    <a:pt x="103" y="41"/>
                    <a:pt x="103" y="41"/>
                    <a:pt x="103" y="41"/>
                  </a:cubicBezTo>
                  <a:cubicBezTo>
                    <a:pt x="103" y="41"/>
                    <a:pt x="103" y="41"/>
                    <a:pt x="103" y="41"/>
                  </a:cubicBezTo>
                  <a:cubicBezTo>
                    <a:pt x="103" y="41"/>
                    <a:pt x="103" y="40"/>
                    <a:pt x="103" y="40"/>
                  </a:cubicBezTo>
                  <a:cubicBezTo>
                    <a:pt x="103" y="40"/>
                    <a:pt x="103" y="40"/>
                    <a:pt x="103" y="40"/>
                  </a:cubicBezTo>
                  <a:cubicBezTo>
                    <a:pt x="104" y="40"/>
                    <a:pt x="104" y="40"/>
                    <a:pt x="104" y="40"/>
                  </a:cubicBezTo>
                  <a:cubicBezTo>
                    <a:pt x="104" y="40"/>
                    <a:pt x="104" y="40"/>
                    <a:pt x="104" y="40"/>
                  </a:cubicBezTo>
                  <a:cubicBezTo>
                    <a:pt x="104" y="40"/>
                    <a:pt x="104" y="40"/>
                    <a:pt x="104" y="40"/>
                  </a:cubicBezTo>
                  <a:cubicBezTo>
                    <a:pt x="104" y="39"/>
                    <a:pt x="104" y="39"/>
                    <a:pt x="104" y="39"/>
                  </a:cubicBezTo>
                  <a:cubicBezTo>
                    <a:pt x="104" y="39"/>
                    <a:pt x="104" y="39"/>
                    <a:pt x="104" y="39"/>
                  </a:cubicBezTo>
                  <a:cubicBezTo>
                    <a:pt x="105" y="39"/>
                    <a:pt x="105" y="39"/>
                    <a:pt x="105" y="39"/>
                  </a:cubicBezTo>
                  <a:cubicBezTo>
                    <a:pt x="105" y="39"/>
                    <a:pt x="105" y="39"/>
                    <a:pt x="105" y="39"/>
                  </a:cubicBezTo>
                  <a:cubicBezTo>
                    <a:pt x="105" y="39"/>
                    <a:pt x="105" y="39"/>
                    <a:pt x="105" y="39"/>
                  </a:cubicBezTo>
                  <a:cubicBezTo>
                    <a:pt x="105" y="39"/>
                    <a:pt x="105" y="39"/>
                    <a:pt x="105" y="39"/>
                  </a:cubicBezTo>
                  <a:cubicBezTo>
                    <a:pt x="105" y="39"/>
                    <a:pt x="105" y="38"/>
                    <a:pt x="105"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6" y="38"/>
                    <a:pt x="106" y="38"/>
                  </a:cubicBezTo>
                  <a:cubicBezTo>
                    <a:pt x="106" y="38"/>
                    <a:pt x="107" y="38"/>
                    <a:pt x="107" y="38"/>
                  </a:cubicBezTo>
                  <a:cubicBezTo>
                    <a:pt x="107" y="38"/>
                    <a:pt x="107" y="37"/>
                    <a:pt x="107" y="37"/>
                  </a:cubicBezTo>
                  <a:cubicBezTo>
                    <a:pt x="107" y="37"/>
                    <a:pt x="107" y="37"/>
                    <a:pt x="107" y="37"/>
                  </a:cubicBezTo>
                  <a:cubicBezTo>
                    <a:pt x="107" y="37"/>
                    <a:pt x="107" y="37"/>
                    <a:pt x="107" y="37"/>
                  </a:cubicBezTo>
                  <a:cubicBezTo>
                    <a:pt x="107" y="37"/>
                    <a:pt x="107" y="37"/>
                    <a:pt x="107" y="37"/>
                  </a:cubicBezTo>
                  <a:cubicBezTo>
                    <a:pt x="108" y="37"/>
                    <a:pt x="108" y="37"/>
                    <a:pt x="108" y="37"/>
                  </a:cubicBezTo>
                  <a:cubicBezTo>
                    <a:pt x="108" y="37"/>
                    <a:pt x="108" y="37"/>
                    <a:pt x="108" y="37"/>
                  </a:cubicBezTo>
                  <a:cubicBezTo>
                    <a:pt x="108" y="36"/>
                    <a:pt x="108" y="36"/>
                    <a:pt x="108" y="36"/>
                  </a:cubicBezTo>
                  <a:cubicBezTo>
                    <a:pt x="108" y="36"/>
                    <a:pt x="108" y="36"/>
                    <a:pt x="108" y="36"/>
                  </a:cubicBezTo>
                  <a:cubicBezTo>
                    <a:pt x="109" y="36"/>
                    <a:pt x="110" y="35"/>
                    <a:pt x="110" y="35"/>
                  </a:cubicBezTo>
                  <a:cubicBezTo>
                    <a:pt x="110" y="35"/>
                    <a:pt x="110" y="34"/>
                    <a:pt x="110" y="33"/>
                  </a:cubicBezTo>
                  <a:cubicBezTo>
                    <a:pt x="109" y="33"/>
                    <a:pt x="108" y="32"/>
                    <a:pt x="108" y="31"/>
                  </a:cubicBezTo>
                  <a:cubicBezTo>
                    <a:pt x="108" y="31"/>
                    <a:pt x="108" y="31"/>
                    <a:pt x="108" y="31"/>
                  </a:cubicBezTo>
                  <a:cubicBezTo>
                    <a:pt x="109" y="31"/>
                    <a:pt x="111" y="30"/>
                    <a:pt x="112" y="31"/>
                  </a:cubicBezTo>
                  <a:cubicBezTo>
                    <a:pt x="114" y="31"/>
                    <a:pt x="115" y="31"/>
                    <a:pt x="117" y="31"/>
                  </a:cubicBezTo>
                  <a:cubicBezTo>
                    <a:pt x="118" y="31"/>
                    <a:pt x="120" y="31"/>
                    <a:pt x="121" y="31"/>
                  </a:cubicBezTo>
                  <a:cubicBezTo>
                    <a:pt x="121" y="31"/>
                    <a:pt x="121" y="31"/>
                    <a:pt x="121" y="31"/>
                  </a:cubicBezTo>
                  <a:cubicBezTo>
                    <a:pt x="121" y="31"/>
                    <a:pt x="121" y="31"/>
                    <a:pt x="121" y="31"/>
                  </a:cubicBezTo>
                  <a:cubicBezTo>
                    <a:pt x="121" y="30"/>
                    <a:pt x="121" y="30"/>
                    <a:pt x="121" y="30"/>
                  </a:cubicBezTo>
                  <a:cubicBezTo>
                    <a:pt x="121" y="30"/>
                    <a:pt x="121" y="30"/>
                    <a:pt x="121" y="30"/>
                  </a:cubicBezTo>
                  <a:cubicBezTo>
                    <a:pt x="121" y="30"/>
                    <a:pt x="122" y="30"/>
                    <a:pt x="122" y="30"/>
                  </a:cubicBezTo>
                  <a:cubicBezTo>
                    <a:pt x="122" y="30"/>
                    <a:pt x="122" y="30"/>
                    <a:pt x="122" y="30"/>
                  </a:cubicBezTo>
                  <a:cubicBezTo>
                    <a:pt x="122" y="30"/>
                    <a:pt x="122" y="30"/>
                    <a:pt x="122" y="30"/>
                  </a:cubicBezTo>
                  <a:cubicBezTo>
                    <a:pt x="122" y="30"/>
                    <a:pt x="122" y="30"/>
                    <a:pt x="122" y="30"/>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9"/>
                    <a:pt x="122" y="29"/>
                    <a:pt x="122" y="29"/>
                  </a:cubicBezTo>
                  <a:cubicBezTo>
                    <a:pt x="122" y="28"/>
                    <a:pt x="122" y="27"/>
                    <a:pt x="122" y="27"/>
                  </a:cubicBezTo>
                  <a:cubicBezTo>
                    <a:pt x="122" y="26"/>
                    <a:pt x="122" y="25"/>
                    <a:pt x="122" y="24"/>
                  </a:cubicBezTo>
                  <a:cubicBezTo>
                    <a:pt x="122" y="24"/>
                    <a:pt x="122" y="24"/>
                    <a:pt x="122" y="24"/>
                  </a:cubicBezTo>
                  <a:cubicBezTo>
                    <a:pt x="122" y="24"/>
                    <a:pt x="122" y="24"/>
                    <a:pt x="122" y="24"/>
                  </a:cubicBezTo>
                  <a:cubicBezTo>
                    <a:pt x="122" y="24"/>
                    <a:pt x="122" y="24"/>
                    <a:pt x="122" y="24"/>
                  </a:cubicBezTo>
                  <a:cubicBezTo>
                    <a:pt x="122" y="23"/>
                    <a:pt x="122" y="23"/>
                    <a:pt x="122" y="23"/>
                  </a:cubicBezTo>
                  <a:cubicBezTo>
                    <a:pt x="122" y="23"/>
                    <a:pt x="122" y="23"/>
                    <a:pt x="122" y="23"/>
                  </a:cubicBezTo>
                  <a:cubicBezTo>
                    <a:pt x="122" y="23"/>
                    <a:pt x="122" y="23"/>
                    <a:pt x="122" y="23"/>
                  </a:cubicBezTo>
                  <a:cubicBezTo>
                    <a:pt x="122" y="23"/>
                    <a:pt x="122" y="23"/>
                    <a:pt x="122" y="23"/>
                  </a:cubicBezTo>
                  <a:cubicBezTo>
                    <a:pt x="121" y="23"/>
                    <a:pt x="121" y="23"/>
                    <a:pt x="121" y="23"/>
                  </a:cubicBezTo>
                  <a:cubicBezTo>
                    <a:pt x="121" y="23"/>
                    <a:pt x="121" y="23"/>
                    <a:pt x="121" y="23"/>
                  </a:cubicBezTo>
                  <a:cubicBezTo>
                    <a:pt x="121" y="23"/>
                    <a:pt x="121" y="23"/>
                    <a:pt x="121" y="23"/>
                  </a:cubicBezTo>
                  <a:cubicBezTo>
                    <a:pt x="121" y="23"/>
                    <a:pt x="121" y="23"/>
                    <a:pt x="121" y="23"/>
                  </a:cubicBezTo>
                  <a:cubicBezTo>
                    <a:pt x="121" y="23"/>
                    <a:pt x="121" y="22"/>
                    <a:pt x="121" y="22"/>
                  </a:cubicBezTo>
                  <a:cubicBezTo>
                    <a:pt x="121" y="22"/>
                    <a:pt x="121" y="22"/>
                    <a:pt x="120" y="22"/>
                  </a:cubicBezTo>
                  <a:cubicBezTo>
                    <a:pt x="120" y="22"/>
                    <a:pt x="120" y="22"/>
                    <a:pt x="120" y="22"/>
                  </a:cubicBezTo>
                  <a:cubicBezTo>
                    <a:pt x="120" y="22"/>
                    <a:pt x="120" y="22"/>
                    <a:pt x="120" y="22"/>
                  </a:cubicBezTo>
                  <a:cubicBezTo>
                    <a:pt x="120" y="22"/>
                    <a:pt x="120" y="22"/>
                    <a:pt x="120" y="22"/>
                  </a:cubicBezTo>
                  <a:cubicBezTo>
                    <a:pt x="120" y="22"/>
                    <a:pt x="118" y="22"/>
                    <a:pt x="117" y="22"/>
                  </a:cubicBezTo>
                  <a:cubicBezTo>
                    <a:pt x="116" y="22"/>
                    <a:pt x="116" y="22"/>
                    <a:pt x="115" y="22"/>
                  </a:cubicBezTo>
                  <a:cubicBezTo>
                    <a:pt x="114" y="22"/>
                    <a:pt x="113" y="22"/>
                    <a:pt x="112" y="22"/>
                  </a:cubicBezTo>
                  <a:cubicBezTo>
                    <a:pt x="112" y="22"/>
                    <a:pt x="112" y="22"/>
                    <a:pt x="112" y="22"/>
                  </a:cubicBezTo>
                  <a:cubicBezTo>
                    <a:pt x="108" y="22"/>
                    <a:pt x="104" y="22"/>
                    <a:pt x="99" y="22"/>
                  </a:cubicBezTo>
                  <a:cubicBezTo>
                    <a:pt x="98" y="22"/>
                    <a:pt x="97" y="22"/>
                    <a:pt x="96" y="22"/>
                  </a:cubicBezTo>
                  <a:cubicBezTo>
                    <a:pt x="96" y="22"/>
                    <a:pt x="96" y="22"/>
                    <a:pt x="96" y="22"/>
                  </a:cubicBezTo>
                  <a:cubicBezTo>
                    <a:pt x="88" y="22"/>
                    <a:pt x="81" y="22"/>
                    <a:pt x="74" y="22"/>
                  </a:cubicBezTo>
                  <a:cubicBezTo>
                    <a:pt x="70" y="22"/>
                    <a:pt x="67" y="22"/>
                    <a:pt x="63" y="22"/>
                  </a:cubicBezTo>
                  <a:cubicBezTo>
                    <a:pt x="63" y="22"/>
                    <a:pt x="62" y="22"/>
                    <a:pt x="61" y="22"/>
                  </a:cubicBezTo>
                  <a:cubicBezTo>
                    <a:pt x="60" y="22"/>
                    <a:pt x="59" y="22"/>
                    <a:pt x="58" y="22"/>
                  </a:cubicBezTo>
                  <a:cubicBezTo>
                    <a:pt x="58" y="22"/>
                    <a:pt x="57" y="22"/>
                    <a:pt x="57" y="22"/>
                  </a:cubicBezTo>
                  <a:cubicBezTo>
                    <a:pt x="56" y="22"/>
                    <a:pt x="54" y="22"/>
                    <a:pt x="53" y="22"/>
                  </a:cubicBezTo>
                  <a:cubicBezTo>
                    <a:pt x="53" y="22"/>
                    <a:pt x="53" y="22"/>
                    <a:pt x="52" y="22"/>
                  </a:cubicBezTo>
                  <a:cubicBezTo>
                    <a:pt x="52" y="22"/>
                    <a:pt x="52" y="22"/>
                    <a:pt x="52" y="22"/>
                  </a:cubicBezTo>
                  <a:cubicBezTo>
                    <a:pt x="51" y="22"/>
                    <a:pt x="50" y="22"/>
                    <a:pt x="49" y="22"/>
                  </a:cubicBezTo>
                  <a:cubicBezTo>
                    <a:pt x="46" y="22"/>
                    <a:pt x="44" y="22"/>
                    <a:pt x="41" y="22"/>
                  </a:cubicBezTo>
                  <a:cubicBezTo>
                    <a:pt x="39" y="22"/>
                    <a:pt x="36" y="22"/>
                    <a:pt x="34" y="22"/>
                  </a:cubicBezTo>
                  <a:cubicBezTo>
                    <a:pt x="32" y="22"/>
                    <a:pt x="31" y="22"/>
                    <a:pt x="29" y="22"/>
                  </a:cubicBezTo>
                  <a:cubicBezTo>
                    <a:pt x="29" y="22"/>
                    <a:pt x="29" y="22"/>
                    <a:pt x="29" y="22"/>
                  </a:cubicBezTo>
                  <a:cubicBezTo>
                    <a:pt x="29" y="22"/>
                    <a:pt x="29" y="22"/>
                    <a:pt x="28" y="22"/>
                  </a:cubicBezTo>
                  <a:cubicBezTo>
                    <a:pt x="27" y="22"/>
                    <a:pt x="25" y="22"/>
                    <a:pt x="24" y="22"/>
                  </a:cubicBezTo>
                  <a:cubicBezTo>
                    <a:pt x="24" y="22"/>
                    <a:pt x="24" y="22"/>
                    <a:pt x="24" y="22"/>
                  </a:cubicBezTo>
                  <a:cubicBezTo>
                    <a:pt x="22" y="22"/>
                    <a:pt x="21" y="22"/>
                    <a:pt x="19" y="22"/>
                  </a:cubicBezTo>
                  <a:cubicBezTo>
                    <a:pt x="19"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2"/>
                    <a:pt x="18" y="22"/>
                    <a:pt x="18" y="22"/>
                  </a:cubicBezTo>
                  <a:cubicBezTo>
                    <a:pt x="18" y="21"/>
                    <a:pt x="18" y="21"/>
                    <a:pt x="18" y="20"/>
                  </a:cubicBezTo>
                  <a:cubicBezTo>
                    <a:pt x="18" y="20"/>
                    <a:pt x="18" y="20"/>
                    <a:pt x="18" y="20"/>
                  </a:cubicBezTo>
                  <a:cubicBezTo>
                    <a:pt x="18" y="20"/>
                    <a:pt x="18" y="19"/>
                    <a:pt x="18" y="18"/>
                  </a:cubicBezTo>
                  <a:cubicBezTo>
                    <a:pt x="18" y="18"/>
                    <a:pt x="18" y="18"/>
                    <a:pt x="18" y="18"/>
                  </a:cubicBezTo>
                  <a:cubicBezTo>
                    <a:pt x="18" y="18"/>
                    <a:pt x="18" y="18"/>
                    <a:pt x="18" y="17"/>
                  </a:cubicBezTo>
                  <a:cubicBezTo>
                    <a:pt x="18" y="17"/>
                    <a:pt x="18" y="17"/>
                    <a:pt x="18" y="17"/>
                  </a:cubicBezTo>
                  <a:cubicBezTo>
                    <a:pt x="18" y="16"/>
                    <a:pt x="18" y="16"/>
                    <a:pt x="18" y="15"/>
                  </a:cubicBezTo>
                  <a:cubicBezTo>
                    <a:pt x="18" y="15"/>
                    <a:pt x="18" y="15"/>
                    <a:pt x="18" y="15"/>
                  </a:cubicBezTo>
                  <a:cubicBezTo>
                    <a:pt x="18" y="15"/>
                    <a:pt x="18" y="14"/>
                    <a:pt x="18" y="13"/>
                  </a:cubicBezTo>
                  <a:cubicBezTo>
                    <a:pt x="18" y="13"/>
                    <a:pt x="18" y="12"/>
                    <a:pt x="18" y="11"/>
                  </a:cubicBezTo>
                  <a:cubicBezTo>
                    <a:pt x="18" y="11"/>
                    <a:pt x="18" y="11"/>
                    <a:pt x="18" y="11"/>
                  </a:cubicBezTo>
                  <a:cubicBezTo>
                    <a:pt x="18" y="10"/>
                    <a:pt x="18" y="10"/>
                    <a:pt x="18" y="10"/>
                  </a:cubicBezTo>
                  <a:cubicBezTo>
                    <a:pt x="18" y="10"/>
                    <a:pt x="18" y="10"/>
                    <a:pt x="18" y="10"/>
                  </a:cubicBezTo>
                  <a:cubicBezTo>
                    <a:pt x="18" y="10"/>
                    <a:pt x="18" y="10"/>
                    <a:pt x="18" y="10"/>
                  </a:cubicBezTo>
                  <a:cubicBezTo>
                    <a:pt x="19" y="10"/>
                    <a:pt x="19" y="9"/>
                    <a:pt x="19" y="9"/>
                  </a:cubicBezTo>
                  <a:cubicBezTo>
                    <a:pt x="19" y="9"/>
                    <a:pt x="20" y="9"/>
                    <a:pt x="20" y="9"/>
                  </a:cubicBezTo>
                  <a:cubicBezTo>
                    <a:pt x="21" y="9"/>
                    <a:pt x="22" y="9"/>
                    <a:pt x="23" y="9"/>
                  </a:cubicBezTo>
                  <a:cubicBezTo>
                    <a:pt x="23" y="9"/>
                    <a:pt x="24" y="9"/>
                    <a:pt x="25" y="9"/>
                  </a:cubicBezTo>
                  <a:cubicBezTo>
                    <a:pt x="26" y="9"/>
                    <a:pt x="27" y="9"/>
                    <a:pt x="28" y="9"/>
                  </a:cubicBezTo>
                  <a:cubicBezTo>
                    <a:pt x="32" y="9"/>
                    <a:pt x="35" y="9"/>
                    <a:pt x="39" y="9"/>
                  </a:cubicBezTo>
                  <a:cubicBezTo>
                    <a:pt x="46" y="9"/>
                    <a:pt x="54" y="9"/>
                    <a:pt x="61" y="9"/>
                  </a:cubicBezTo>
                  <a:cubicBezTo>
                    <a:pt x="64" y="9"/>
                    <a:pt x="66" y="9"/>
                    <a:pt x="68" y="9"/>
                  </a:cubicBezTo>
                  <a:cubicBezTo>
                    <a:pt x="69" y="9"/>
                    <a:pt x="71" y="9"/>
                    <a:pt x="72" y="9"/>
                  </a:cubicBezTo>
                  <a:cubicBezTo>
                    <a:pt x="72" y="9"/>
                    <a:pt x="73" y="9"/>
                    <a:pt x="74" y="9"/>
                  </a:cubicBezTo>
                  <a:cubicBezTo>
                    <a:pt x="75" y="9"/>
                    <a:pt x="77" y="9"/>
                    <a:pt x="78" y="9"/>
                  </a:cubicBezTo>
                  <a:cubicBezTo>
                    <a:pt x="84" y="9"/>
                    <a:pt x="89" y="9"/>
                    <a:pt x="94" y="9"/>
                  </a:cubicBezTo>
                  <a:cubicBezTo>
                    <a:pt x="94" y="9"/>
                    <a:pt x="94" y="9"/>
                    <a:pt x="94" y="9"/>
                  </a:cubicBezTo>
                  <a:cubicBezTo>
                    <a:pt x="94" y="9"/>
                    <a:pt x="95" y="9"/>
                    <a:pt x="95" y="9"/>
                  </a:cubicBezTo>
                  <a:cubicBezTo>
                    <a:pt x="97" y="9"/>
                    <a:pt x="100" y="9"/>
                    <a:pt x="102" y="9"/>
                  </a:cubicBezTo>
                  <a:cubicBezTo>
                    <a:pt x="102" y="9"/>
                    <a:pt x="102" y="9"/>
                    <a:pt x="102" y="9"/>
                  </a:cubicBezTo>
                  <a:cubicBezTo>
                    <a:pt x="102" y="9"/>
                    <a:pt x="102" y="9"/>
                    <a:pt x="102" y="9"/>
                  </a:cubicBezTo>
                  <a:cubicBezTo>
                    <a:pt x="104" y="9"/>
                    <a:pt x="105" y="9"/>
                    <a:pt x="106" y="9"/>
                  </a:cubicBezTo>
                  <a:cubicBezTo>
                    <a:pt x="106" y="9"/>
                    <a:pt x="106" y="9"/>
                    <a:pt x="106" y="9"/>
                  </a:cubicBezTo>
                  <a:cubicBezTo>
                    <a:pt x="107" y="9"/>
                    <a:pt x="107" y="9"/>
                    <a:pt x="107" y="9"/>
                  </a:cubicBezTo>
                  <a:cubicBezTo>
                    <a:pt x="108" y="9"/>
                    <a:pt x="109" y="9"/>
                    <a:pt x="110" y="9"/>
                  </a:cubicBezTo>
                  <a:cubicBezTo>
                    <a:pt x="110" y="9"/>
                    <a:pt x="110" y="9"/>
                    <a:pt x="111" y="9"/>
                  </a:cubicBezTo>
                  <a:cubicBezTo>
                    <a:pt x="111" y="10"/>
                    <a:pt x="112" y="10"/>
                    <a:pt x="112" y="10"/>
                  </a:cubicBezTo>
                  <a:cubicBezTo>
                    <a:pt x="114" y="10"/>
                    <a:pt x="115" y="10"/>
                    <a:pt x="116" y="9"/>
                  </a:cubicBezTo>
                  <a:cubicBezTo>
                    <a:pt x="117" y="8"/>
                    <a:pt x="117" y="7"/>
                    <a:pt x="117" y="5"/>
                  </a:cubicBezTo>
                  <a:cubicBezTo>
                    <a:pt x="117" y="4"/>
                    <a:pt x="117" y="3"/>
                    <a:pt x="117" y="3"/>
                  </a:cubicBezTo>
                  <a:cubicBezTo>
                    <a:pt x="117" y="3"/>
                    <a:pt x="117" y="3"/>
                    <a:pt x="117" y="3"/>
                  </a:cubicBezTo>
                  <a:cubicBezTo>
                    <a:pt x="117" y="3"/>
                    <a:pt x="117" y="3"/>
                    <a:pt x="117" y="2"/>
                  </a:cubicBezTo>
                  <a:cubicBezTo>
                    <a:pt x="117" y="2"/>
                    <a:pt x="117" y="2"/>
                    <a:pt x="117" y="2"/>
                  </a:cubicBezTo>
                  <a:cubicBezTo>
                    <a:pt x="117" y="2"/>
                    <a:pt x="117" y="2"/>
                    <a:pt x="117" y="2"/>
                  </a:cubicBezTo>
                  <a:cubicBezTo>
                    <a:pt x="117" y="2"/>
                    <a:pt x="117"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2"/>
                    <a:pt x="116" y="2"/>
                  </a:cubicBezTo>
                  <a:cubicBezTo>
                    <a:pt x="116" y="2"/>
                    <a:pt x="116" y="1"/>
                    <a:pt x="116" y="1"/>
                  </a:cubicBezTo>
                  <a:cubicBezTo>
                    <a:pt x="116" y="1"/>
                    <a:pt x="116" y="1"/>
                    <a:pt x="116" y="1"/>
                  </a:cubicBezTo>
                  <a:cubicBezTo>
                    <a:pt x="116" y="1"/>
                    <a:pt x="116" y="1"/>
                    <a:pt x="116" y="1"/>
                  </a:cubicBezTo>
                  <a:cubicBezTo>
                    <a:pt x="116" y="1"/>
                    <a:pt x="115" y="1"/>
                    <a:pt x="115" y="1"/>
                  </a:cubicBezTo>
                  <a:cubicBezTo>
                    <a:pt x="115" y="1"/>
                    <a:pt x="115" y="1"/>
                    <a:pt x="115" y="1"/>
                  </a:cubicBezTo>
                  <a:cubicBezTo>
                    <a:pt x="115" y="1"/>
                    <a:pt x="115" y="1"/>
                    <a:pt x="115" y="1"/>
                  </a:cubicBezTo>
                  <a:cubicBezTo>
                    <a:pt x="115" y="1"/>
                    <a:pt x="115" y="1"/>
                    <a:pt x="115" y="1"/>
                  </a:cubicBezTo>
                  <a:cubicBezTo>
                    <a:pt x="115" y="1"/>
                    <a:pt x="115" y="1"/>
                    <a:pt x="115" y="1"/>
                  </a:cubicBezTo>
                  <a:cubicBezTo>
                    <a:pt x="115" y="1"/>
                    <a:pt x="115" y="1"/>
                    <a:pt x="115" y="1"/>
                  </a:cubicBezTo>
                  <a:cubicBezTo>
                    <a:pt x="115" y="1"/>
                    <a:pt x="114" y="1"/>
                    <a:pt x="114" y="1"/>
                  </a:cubicBezTo>
                  <a:cubicBezTo>
                    <a:pt x="114" y="1"/>
                    <a:pt x="113" y="1"/>
                    <a:pt x="113" y="1"/>
                  </a:cubicBezTo>
                  <a:cubicBezTo>
                    <a:pt x="112" y="1"/>
                    <a:pt x="111" y="1"/>
                    <a:pt x="110" y="1"/>
                  </a:cubicBezTo>
                  <a:cubicBezTo>
                    <a:pt x="109" y="1"/>
                    <a:pt x="108" y="1"/>
                    <a:pt x="107" y="1"/>
                  </a:cubicBezTo>
                  <a:cubicBezTo>
                    <a:pt x="107" y="1"/>
                    <a:pt x="107" y="1"/>
                    <a:pt x="107" y="1"/>
                  </a:cubicBezTo>
                  <a:cubicBezTo>
                    <a:pt x="102" y="1"/>
                    <a:pt x="97" y="1"/>
                    <a:pt x="91" y="1"/>
                  </a:cubicBezTo>
                  <a:cubicBezTo>
                    <a:pt x="90" y="1"/>
                    <a:pt x="88" y="1"/>
                    <a:pt x="86" y="1"/>
                  </a:cubicBezTo>
                  <a:cubicBezTo>
                    <a:pt x="68" y="1"/>
                    <a:pt x="49" y="1"/>
                    <a:pt x="31" y="1"/>
                  </a:cubicBezTo>
                  <a:cubicBezTo>
                    <a:pt x="29" y="1"/>
                    <a:pt x="27" y="1"/>
                    <a:pt x="26" y="1"/>
                  </a:cubicBezTo>
                  <a:cubicBezTo>
                    <a:pt x="26" y="1"/>
                    <a:pt x="26" y="1"/>
                    <a:pt x="26" y="1"/>
                  </a:cubicBezTo>
                  <a:cubicBezTo>
                    <a:pt x="25" y="1"/>
                    <a:pt x="25" y="1"/>
                    <a:pt x="25" y="1"/>
                  </a:cubicBezTo>
                  <a:cubicBezTo>
                    <a:pt x="24" y="1"/>
                    <a:pt x="22" y="1"/>
                    <a:pt x="21" y="1"/>
                  </a:cubicBezTo>
                  <a:cubicBezTo>
                    <a:pt x="21" y="1"/>
                    <a:pt x="21" y="1"/>
                    <a:pt x="20" y="1"/>
                  </a:cubicBezTo>
                  <a:cubicBezTo>
                    <a:pt x="20" y="1"/>
                    <a:pt x="18" y="1"/>
                    <a:pt x="18" y="1"/>
                  </a:cubicBezTo>
                  <a:cubicBezTo>
                    <a:pt x="18" y="1"/>
                    <a:pt x="17" y="1"/>
                    <a:pt x="17" y="1"/>
                  </a:cubicBezTo>
                  <a:cubicBezTo>
                    <a:pt x="17" y="1"/>
                    <a:pt x="16" y="1"/>
                    <a:pt x="15" y="0"/>
                  </a:cubicBezTo>
                  <a:cubicBezTo>
                    <a:pt x="15" y="0"/>
                    <a:pt x="15" y="0"/>
                    <a:pt x="14" y="0"/>
                  </a:cubicBezTo>
                  <a:cubicBezTo>
                    <a:pt x="14" y="0"/>
                    <a:pt x="14" y="0"/>
                    <a:pt x="14" y="0"/>
                  </a:cubicBezTo>
                  <a:cubicBezTo>
                    <a:pt x="14" y="0"/>
                    <a:pt x="14" y="0"/>
                    <a:pt x="13" y="0"/>
                  </a:cubicBezTo>
                  <a:cubicBezTo>
                    <a:pt x="13" y="0"/>
                    <a:pt x="13" y="0"/>
                    <a:pt x="13" y="0"/>
                  </a:cubicBezTo>
                  <a:cubicBezTo>
                    <a:pt x="12" y="0"/>
                    <a:pt x="12" y="0"/>
                    <a:pt x="11" y="0"/>
                  </a:cubicBezTo>
                  <a:cubicBezTo>
                    <a:pt x="10" y="0"/>
                    <a:pt x="9" y="0"/>
                    <a:pt x="9" y="0"/>
                  </a:cubicBezTo>
                  <a:cubicBezTo>
                    <a:pt x="8" y="0"/>
                    <a:pt x="8" y="0"/>
                    <a:pt x="7" y="0"/>
                  </a:cubicBezTo>
                  <a:cubicBezTo>
                    <a:pt x="7" y="0"/>
                    <a:pt x="7" y="0"/>
                    <a:pt x="7" y="0"/>
                  </a:cubicBezTo>
                  <a:cubicBezTo>
                    <a:pt x="7" y="0"/>
                    <a:pt x="7" y="0"/>
                    <a:pt x="7" y="0"/>
                  </a:cubicBezTo>
                  <a:cubicBezTo>
                    <a:pt x="7" y="0"/>
                    <a:pt x="7" y="0"/>
                    <a:pt x="7" y="0"/>
                  </a:cubicBezTo>
                  <a:cubicBezTo>
                    <a:pt x="7" y="0"/>
                    <a:pt x="7" y="0"/>
                    <a:pt x="7" y="0"/>
                  </a:cubicBezTo>
                  <a:cubicBezTo>
                    <a:pt x="7" y="0"/>
                    <a:pt x="7" y="0"/>
                    <a:pt x="7" y="1"/>
                  </a:cubicBezTo>
                  <a:cubicBezTo>
                    <a:pt x="6" y="1"/>
                    <a:pt x="6" y="1"/>
                    <a:pt x="6" y="1"/>
                  </a:cubicBezTo>
                  <a:cubicBezTo>
                    <a:pt x="6" y="1"/>
                    <a:pt x="6" y="1"/>
                    <a:pt x="6" y="2"/>
                  </a:cubicBezTo>
                  <a:cubicBezTo>
                    <a:pt x="6" y="2"/>
                    <a:pt x="6" y="2"/>
                    <a:pt x="6" y="2"/>
                  </a:cubicBezTo>
                  <a:cubicBezTo>
                    <a:pt x="6" y="2"/>
                    <a:pt x="6" y="2"/>
                    <a:pt x="6" y="2"/>
                  </a:cubicBezTo>
                  <a:cubicBezTo>
                    <a:pt x="6" y="2"/>
                    <a:pt x="6" y="2"/>
                    <a:pt x="6" y="2"/>
                  </a:cubicBezTo>
                  <a:cubicBezTo>
                    <a:pt x="6" y="2"/>
                    <a:pt x="6" y="2"/>
                    <a:pt x="6" y="2"/>
                  </a:cubicBezTo>
                  <a:cubicBezTo>
                    <a:pt x="5" y="3"/>
                    <a:pt x="5" y="3"/>
                    <a:pt x="6" y="4"/>
                  </a:cubicBezTo>
                  <a:cubicBezTo>
                    <a:pt x="6" y="4"/>
                    <a:pt x="6" y="4"/>
                    <a:pt x="6" y="4"/>
                  </a:cubicBezTo>
                  <a:cubicBezTo>
                    <a:pt x="6" y="4"/>
                    <a:pt x="6" y="4"/>
                    <a:pt x="6" y="4"/>
                  </a:cubicBezTo>
                  <a:cubicBezTo>
                    <a:pt x="6" y="5"/>
                    <a:pt x="6" y="5"/>
                    <a:pt x="6" y="5"/>
                  </a:cubicBezTo>
                  <a:cubicBezTo>
                    <a:pt x="6" y="5"/>
                    <a:pt x="6" y="5"/>
                    <a:pt x="6" y="5"/>
                  </a:cubicBezTo>
                  <a:cubicBezTo>
                    <a:pt x="6" y="5"/>
                    <a:pt x="6" y="6"/>
                    <a:pt x="6" y="6"/>
                  </a:cubicBezTo>
                  <a:cubicBezTo>
                    <a:pt x="6" y="6"/>
                    <a:pt x="6" y="6"/>
                    <a:pt x="6" y="6"/>
                  </a:cubicBezTo>
                  <a:cubicBezTo>
                    <a:pt x="6" y="6"/>
                    <a:pt x="6" y="7"/>
                    <a:pt x="6" y="8"/>
                  </a:cubicBezTo>
                  <a:cubicBezTo>
                    <a:pt x="6" y="8"/>
                    <a:pt x="6" y="8"/>
                    <a:pt x="6" y="8"/>
                  </a:cubicBezTo>
                  <a:cubicBezTo>
                    <a:pt x="6" y="8"/>
                    <a:pt x="6" y="8"/>
                    <a:pt x="6" y="9"/>
                  </a:cubicBezTo>
                  <a:cubicBezTo>
                    <a:pt x="6" y="9"/>
                    <a:pt x="6" y="9"/>
                    <a:pt x="6" y="9"/>
                  </a:cubicBezTo>
                  <a:cubicBezTo>
                    <a:pt x="5" y="9"/>
                    <a:pt x="6" y="10"/>
                    <a:pt x="5" y="10"/>
                  </a:cubicBezTo>
                  <a:cubicBezTo>
                    <a:pt x="5" y="11"/>
                    <a:pt x="5" y="11"/>
                    <a:pt x="5" y="12"/>
                  </a:cubicBezTo>
                  <a:cubicBezTo>
                    <a:pt x="5" y="12"/>
                    <a:pt x="5" y="12"/>
                    <a:pt x="5" y="12"/>
                  </a:cubicBezTo>
                  <a:cubicBezTo>
                    <a:pt x="5" y="12"/>
                    <a:pt x="5" y="13"/>
                    <a:pt x="5" y="13"/>
                  </a:cubicBezTo>
                  <a:cubicBezTo>
                    <a:pt x="5" y="14"/>
                    <a:pt x="5" y="14"/>
                    <a:pt x="5" y="14"/>
                  </a:cubicBezTo>
                  <a:cubicBezTo>
                    <a:pt x="5" y="14"/>
                    <a:pt x="5" y="14"/>
                    <a:pt x="5" y="14"/>
                  </a:cubicBezTo>
                  <a:cubicBezTo>
                    <a:pt x="5" y="15"/>
                    <a:pt x="5" y="15"/>
                    <a:pt x="5" y="15"/>
                  </a:cubicBezTo>
                  <a:cubicBezTo>
                    <a:pt x="5" y="15"/>
                    <a:pt x="5" y="15"/>
                    <a:pt x="5" y="15"/>
                  </a:cubicBezTo>
                  <a:cubicBezTo>
                    <a:pt x="5" y="15"/>
                    <a:pt x="5" y="16"/>
                    <a:pt x="5" y="16"/>
                  </a:cubicBezTo>
                  <a:cubicBezTo>
                    <a:pt x="5" y="16"/>
                    <a:pt x="5" y="16"/>
                    <a:pt x="5" y="16"/>
                  </a:cubicBezTo>
                  <a:cubicBezTo>
                    <a:pt x="5" y="16"/>
                    <a:pt x="5" y="17"/>
                    <a:pt x="5" y="17"/>
                  </a:cubicBezTo>
                  <a:cubicBezTo>
                    <a:pt x="5" y="17"/>
                    <a:pt x="5" y="17"/>
                    <a:pt x="5" y="17"/>
                  </a:cubicBezTo>
                  <a:cubicBezTo>
                    <a:pt x="5" y="17"/>
                    <a:pt x="5" y="17"/>
                    <a:pt x="5" y="18"/>
                  </a:cubicBezTo>
                  <a:cubicBezTo>
                    <a:pt x="5" y="18"/>
                    <a:pt x="5" y="18"/>
                    <a:pt x="5" y="18"/>
                  </a:cubicBezTo>
                  <a:cubicBezTo>
                    <a:pt x="5" y="18"/>
                    <a:pt x="5" y="18"/>
                    <a:pt x="5" y="18"/>
                  </a:cubicBezTo>
                  <a:cubicBezTo>
                    <a:pt x="5" y="18"/>
                    <a:pt x="5" y="18"/>
                    <a:pt x="5" y="18"/>
                  </a:cubicBezTo>
                  <a:cubicBezTo>
                    <a:pt x="5" y="19"/>
                    <a:pt x="5" y="19"/>
                    <a:pt x="5" y="19"/>
                  </a:cubicBezTo>
                  <a:cubicBezTo>
                    <a:pt x="5" y="19"/>
                    <a:pt x="5" y="19"/>
                    <a:pt x="5" y="19"/>
                  </a:cubicBezTo>
                  <a:cubicBezTo>
                    <a:pt x="5" y="20"/>
                    <a:pt x="5" y="20"/>
                    <a:pt x="5" y="21"/>
                  </a:cubicBezTo>
                  <a:cubicBezTo>
                    <a:pt x="5" y="21"/>
                    <a:pt x="5" y="21"/>
                    <a:pt x="5" y="21"/>
                  </a:cubicBezTo>
                  <a:cubicBezTo>
                    <a:pt x="5" y="21"/>
                    <a:pt x="5" y="21"/>
                    <a:pt x="5" y="21"/>
                  </a:cubicBezTo>
                  <a:cubicBezTo>
                    <a:pt x="5" y="21"/>
                    <a:pt x="5" y="21"/>
                    <a:pt x="5" y="21"/>
                  </a:cubicBezTo>
                  <a:cubicBezTo>
                    <a:pt x="5" y="22"/>
                    <a:pt x="5" y="22"/>
                    <a:pt x="5" y="22"/>
                  </a:cubicBezTo>
                  <a:cubicBezTo>
                    <a:pt x="4" y="23"/>
                    <a:pt x="4" y="24"/>
                    <a:pt x="4" y="25"/>
                  </a:cubicBezTo>
                  <a:cubicBezTo>
                    <a:pt x="4" y="26"/>
                    <a:pt x="4" y="27"/>
                    <a:pt x="4" y="27"/>
                  </a:cubicBezTo>
                  <a:cubicBezTo>
                    <a:pt x="4" y="28"/>
                    <a:pt x="4" y="29"/>
                    <a:pt x="4" y="30"/>
                  </a:cubicBezTo>
                  <a:cubicBezTo>
                    <a:pt x="4" y="31"/>
                    <a:pt x="4" y="31"/>
                    <a:pt x="4" y="32"/>
                  </a:cubicBezTo>
                  <a:cubicBezTo>
                    <a:pt x="3" y="33"/>
                    <a:pt x="3" y="34"/>
                    <a:pt x="3" y="35"/>
                  </a:cubicBezTo>
                  <a:cubicBezTo>
                    <a:pt x="3" y="36"/>
                    <a:pt x="3" y="36"/>
                    <a:pt x="3" y="37"/>
                  </a:cubicBezTo>
                  <a:cubicBezTo>
                    <a:pt x="3" y="38"/>
                    <a:pt x="3" y="39"/>
                    <a:pt x="3" y="39"/>
                  </a:cubicBezTo>
                  <a:cubicBezTo>
                    <a:pt x="3" y="40"/>
                    <a:pt x="3" y="40"/>
                    <a:pt x="3" y="40"/>
                  </a:cubicBezTo>
                  <a:cubicBezTo>
                    <a:pt x="3" y="40"/>
                    <a:pt x="3" y="40"/>
                    <a:pt x="3" y="40"/>
                  </a:cubicBezTo>
                  <a:cubicBezTo>
                    <a:pt x="3" y="40"/>
                    <a:pt x="3" y="40"/>
                    <a:pt x="3" y="41"/>
                  </a:cubicBezTo>
                  <a:cubicBezTo>
                    <a:pt x="3" y="41"/>
                    <a:pt x="2" y="41"/>
                    <a:pt x="2" y="41"/>
                  </a:cubicBezTo>
                  <a:cubicBezTo>
                    <a:pt x="2" y="41"/>
                    <a:pt x="2" y="41"/>
                    <a:pt x="2" y="41"/>
                  </a:cubicBezTo>
                  <a:cubicBezTo>
                    <a:pt x="2" y="41"/>
                    <a:pt x="2" y="41"/>
                    <a:pt x="2" y="41"/>
                  </a:cubicBezTo>
                  <a:cubicBezTo>
                    <a:pt x="2" y="41"/>
                    <a:pt x="2" y="41"/>
                    <a:pt x="2" y="42"/>
                  </a:cubicBezTo>
                  <a:cubicBezTo>
                    <a:pt x="2" y="43"/>
                    <a:pt x="2" y="45"/>
                    <a:pt x="2" y="46"/>
                  </a:cubicBezTo>
                  <a:cubicBezTo>
                    <a:pt x="1" y="46"/>
                    <a:pt x="1" y="47"/>
                    <a:pt x="1" y="48"/>
                  </a:cubicBezTo>
                  <a:cubicBezTo>
                    <a:pt x="1" y="48"/>
                    <a:pt x="1" y="49"/>
                    <a:pt x="1" y="49"/>
                  </a:cubicBezTo>
                  <a:cubicBezTo>
                    <a:pt x="1" y="49"/>
                    <a:pt x="1" y="49"/>
                    <a:pt x="1" y="49"/>
                  </a:cubicBezTo>
                  <a:cubicBezTo>
                    <a:pt x="1" y="49"/>
                    <a:pt x="1" y="49"/>
                    <a:pt x="1" y="49"/>
                  </a:cubicBezTo>
                  <a:cubicBezTo>
                    <a:pt x="1" y="50"/>
                    <a:pt x="1" y="50"/>
                    <a:pt x="1" y="50"/>
                  </a:cubicBezTo>
                  <a:cubicBezTo>
                    <a:pt x="1" y="51"/>
                    <a:pt x="0" y="52"/>
                    <a:pt x="0" y="53"/>
                  </a:cubicBezTo>
                  <a:cubicBezTo>
                    <a:pt x="0" y="54"/>
                    <a:pt x="0" y="54"/>
                    <a:pt x="0" y="54"/>
                  </a:cubicBezTo>
                  <a:cubicBezTo>
                    <a:pt x="0" y="54"/>
                    <a:pt x="0" y="54"/>
                    <a:pt x="0" y="54"/>
                  </a:cubicBezTo>
                  <a:cubicBezTo>
                    <a:pt x="0" y="55"/>
                    <a:pt x="0" y="55"/>
                    <a:pt x="0" y="56"/>
                  </a:cubicBezTo>
                  <a:cubicBezTo>
                    <a:pt x="0" y="57"/>
                    <a:pt x="0" y="57"/>
                    <a:pt x="0" y="58"/>
                  </a:cubicBezTo>
                  <a:cubicBezTo>
                    <a:pt x="1" y="58"/>
                    <a:pt x="1" y="58"/>
                    <a:pt x="1" y="58"/>
                  </a:cubicBezTo>
                  <a:cubicBezTo>
                    <a:pt x="1" y="58"/>
                    <a:pt x="1" y="58"/>
                    <a:pt x="1" y="58"/>
                  </a:cubicBezTo>
                  <a:cubicBezTo>
                    <a:pt x="1" y="58"/>
                    <a:pt x="1" y="58"/>
                    <a:pt x="1" y="58"/>
                  </a:cubicBezTo>
                  <a:cubicBezTo>
                    <a:pt x="1" y="58"/>
                    <a:pt x="1" y="59"/>
                    <a:pt x="1" y="59"/>
                  </a:cubicBezTo>
                  <a:cubicBezTo>
                    <a:pt x="1" y="59"/>
                    <a:pt x="1" y="59"/>
                    <a:pt x="1" y="59"/>
                  </a:cubicBezTo>
                  <a:cubicBezTo>
                    <a:pt x="2" y="59"/>
                    <a:pt x="2" y="59"/>
                    <a:pt x="3" y="59"/>
                  </a:cubicBezTo>
                  <a:cubicBezTo>
                    <a:pt x="4" y="59"/>
                    <a:pt x="5" y="59"/>
                    <a:pt x="6" y="59"/>
                  </a:cubicBezTo>
                  <a:cubicBezTo>
                    <a:pt x="9" y="59"/>
                    <a:pt x="12" y="59"/>
                    <a:pt x="14" y="58"/>
                  </a:cubicBezTo>
                  <a:cubicBezTo>
                    <a:pt x="14" y="58"/>
                    <a:pt x="14" y="58"/>
                    <a:pt x="14" y="58"/>
                  </a:cubicBezTo>
                  <a:cubicBezTo>
                    <a:pt x="14" y="58"/>
                    <a:pt x="14" y="58"/>
                    <a:pt x="14" y="58"/>
                  </a:cubicBezTo>
                  <a:cubicBezTo>
                    <a:pt x="14" y="58"/>
                    <a:pt x="14" y="58"/>
                    <a:pt x="14" y="58"/>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7"/>
                    <a:pt x="14" y="57"/>
                  </a:cubicBezTo>
                  <a:cubicBezTo>
                    <a:pt x="14" y="57"/>
                    <a:pt x="14" y="56"/>
                    <a:pt x="14" y="56"/>
                  </a:cubicBezTo>
                  <a:cubicBezTo>
                    <a:pt x="14" y="56"/>
                    <a:pt x="15" y="56"/>
                    <a:pt x="15" y="56"/>
                  </a:cubicBezTo>
                  <a:cubicBezTo>
                    <a:pt x="15" y="56"/>
                    <a:pt x="15" y="56"/>
                    <a:pt x="15" y="55"/>
                  </a:cubicBezTo>
                  <a:cubicBezTo>
                    <a:pt x="15" y="55"/>
                    <a:pt x="15" y="54"/>
                    <a:pt x="15" y="53"/>
                  </a:cubicBezTo>
                  <a:cubicBezTo>
                    <a:pt x="15" y="53"/>
                    <a:pt x="15" y="52"/>
                    <a:pt x="15" y="52"/>
                  </a:cubicBezTo>
                  <a:cubicBezTo>
                    <a:pt x="15" y="52"/>
                    <a:pt x="15" y="52"/>
                    <a:pt x="15" y="52"/>
                  </a:cubicBezTo>
                  <a:cubicBezTo>
                    <a:pt x="15" y="52"/>
                    <a:pt x="15" y="51"/>
                    <a:pt x="15" y="51"/>
                  </a:cubicBezTo>
                  <a:cubicBezTo>
                    <a:pt x="15" y="51"/>
                    <a:pt x="15" y="51"/>
                    <a:pt x="15" y="51"/>
                  </a:cubicBezTo>
                  <a:cubicBezTo>
                    <a:pt x="15" y="51"/>
                    <a:pt x="15" y="51"/>
                    <a:pt x="15" y="50"/>
                  </a:cubicBezTo>
                  <a:cubicBezTo>
                    <a:pt x="15" y="50"/>
                    <a:pt x="15" y="50"/>
                    <a:pt x="15" y="50"/>
                  </a:cubicBezTo>
                  <a:cubicBezTo>
                    <a:pt x="15" y="50"/>
                    <a:pt x="15" y="50"/>
                    <a:pt x="15" y="50"/>
                  </a:cubicBezTo>
                  <a:cubicBezTo>
                    <a:pt x="15" y="50"/>
                    <a:pt x="15" y="50"/>
                    <a:pt x="15" y="50"/>
                  </a:cubicBezTo>
                  <a:cubicBezTo>
                    <a:pt x="15" y="50"/>
                    <a:pt x="15" y="49"/>
                    <a:pt x="15" y="49"/>
                  </a:cubicBezTo>
                  <a:cubicBezTo>
                    <a:pt x="16" y="48"/>
                    <a:pt x="15" y="47"/>
                    <a:pt x="16" y="46"/>
                  </a:cubicBezTo>
                  <a:cubicBezTo>
                    <a:pt x="16" y="45"/>
                    <a:pt x="16" y="45"/>
                    <a:pt x="16" y="45"/>
                  </a:cubicBezTo>
                  <a:cubicBezTo>
                    <a:pt x="16" y="45"/>
                    <a:pt x="16" y="45"/>
                    <a:pt x="16" y="45"/>
                  </a:cubicBezTo>
                  <a:cubicBezTo>
                    <a:pt x="16" y="45"/>
                    <a:pt x="16" y="44"/>
                    <a:pt x="16" y="44"/>
                  </a:cubicBezTo>
                  <a:cubicBezTo>
                    <a:pt x="16" y="44"/>
                    <a:pt x="16" y="44"/>
                    <a:pt x="16" y="44"/>
                  </a:cubicBezTo>
                  <a:cubicBezTo>
                    <a:pt x="16" y="44"/>
                    <a:pt x="16" y="43"/>
                    <a:pt x="16" y="43"/>
                  </a:cubicBezTo>
                  <a:cubicBezTo>
                    <a:pt x="16" y="43"/>
                    <a:pt x="16" y="43"/>
                    <a:pt x="16" y="43"/>
                  </a:cubicBezTo>
                  <a:cubicBezTo>
                    <a:pt x="16" y="43"/>
                    <a:pt x="16" y="43"/>
                    <a:pt x="16" y="42"/>
                  </a:cubicBezTo>
                  <a:cubicBezTo>
                    <a:pt x="16" y="42"/>
                    <a:pt x="16" y="42"/>
                    <a:pt x="16" y="42"/>
                  </a:cubicBezTo>
                  <a:cubicBezTo>
                    <a:pt x="16" y="42"/>
                    <a:pt x="16" y="42"/>
                    <a:pt x="16" y="42"/>
                  </a:cubicBezTo>
                  <a:cubicBezTo>
                    <a:pt x="16" y="42"/>
                    <a:pt x="16" y="42"/>
                    <a:pt x="16" y="42"/>
                  </a:cubicBezTo>
                  <a:cubicBezTo>
                    <a:pt x="16" y="41"/>
                    <a:pt x="16" y="41"/>
                    <a:pt x="16" y="41"/>
                  </a:cubicBezTo>
                  <a:cubicBezTo>
                    <a:pt x="16" y="41"/>
                    <a:pt x="16" y="41"/>
                    <a:pt x="16" y="41"/>
                  </a:cubicBezTo>
                  <a:cubicBezTo>
                    <a:pt x="16" y="41"/>
                    <a:pt x="16" y="40"/>
                    <a:pt x="16" y="40"/>
                  </a:cubicBezTo>
                  <a:cubicBezTo>
                    <a:pt x="16" y="40"/>
                    <a:pt x="16" y="40"/>
                    <a:pt x="16" y="40"/>
                  </a:cubicBezTo>
                  <a:cubicBezTo>
                    <a:pt x="16" y="40"/>
                    <a:pt x="16" y="40"/>
                    <a:pt x="16" y="39"/>
                  </a:cubicBezTo>
                  <a:cubicBezTo>
                    <a:pt x="16" y="39"/>
                    <a:pt x="16" y="39"/>
                    <a:pt x="16" y="39"/>
                  </a:cubicBezTo>
                  <a:cubicBezTo>
                    <a:pt x="16" y="39"/>
                    <a:pt x="16" y="39"/>
                    <a:pt x="16" y="39"/>
                  </a:cubicBezTo>
                  <a:cubicBezTo>
                    <a:pt x="16" y="39"/>
                    <a:pt x="16" y="39"/>
                    <a:pt x="16" y="39"/>
                  </a:cubicBezTo>
                  <a:cubicBezTo>
                    <a:pt x="16" y="38"/>
                    <a:pt x="16" y="38"/>
                    <a:pt x="16" y="38"/>
                  </a:cubicBezTo>
                  <a:cubicBezTo>
                    <a:pt x="16" y="38"/>
                    <a:pt x="17" y="38"/>
                    <a:pt x="17" y="38"/>
                  </a:cubicBezTo>
                  <a:cubicBezTo>
                    <a:pt x="17" y="38"/>
                    <a:pt x="17" y="37"/>
                    <a:pt x="17" y="37"/>
                  </a:cubicBezTo>
                  <a:cubicBezTo>
                    <a:pt x="17" y="37"/>
                    <a:pt x="17" y="37"/>
                    <a:pt x="17" y="37"/>
                  </a:cubicBezTo>
                  <a:cubicBezTo>
                    <a:pt x="17" y="37"/>
                    <a:pt x="17" y="37"/>
                    <a:pt x="17" y="36"/>
                  </a:cubicBezTo>
                  <a:cubicBezTo>
                    <a:pt x="17" y="36"/>
                    <a:pt x="17" y="36"/>
                    <a:pt x="17" y="36"/>
                  </a:cubicBezTo>
                  <a:cubicBezTo>
                    <a:pt x="17" y="36"/>
                    <a:pt x="17" y="36"/>
                    <a:pt x="17" y="36"/>
                  </a:cubicBezTo>
                  <a:cubicBezTo>
                    <a:pt x="17" y="36"/>
                    <a:pt x="17" y="36"/>
                    <a:pt x="17" y="36"/>
                  </a:cubicBezTo>
                  <a:cubicBezTo>
                    <a:pt x="17" y="36"/>
                    <a:pt x="17" y="35"/>
                    <a:pt x="17" y="35"/>
                  </a:cubicBezTo>
                  <a:cubicBezTo>
                    <a:pt x="17" y="35"/>
                    <a:pt x="17" y="35"/>
                    <a:pt x="17" y="35"/>
                  </a:cubicBezTo>
                  <a:cubicBezTo>
                    <a:pt x="17" y="35"/>
                    <a:pt x="17" y="34"/>
                    <a:pt x="17" y="34"/>
                  </a:cubicBezTo>
                  <a:cubicBezTo>
                    <a:pt x="17" y="34"/>
                    <a:pt x="17" y="34"/>
                    <a:pt x="17" y="34"/>
                  </a:cubicBezTo>
                  <a:cubicBezTo>
                    <a:pt x="17" y="34"/>
                    <a:pt x="17" y="34"/>
                    <a:pt x="17" y="33"/>
                  </a:cubicBezTo>
                  <a:cubicBezTo>
                    <a:pt x="17" y="33"/>
                    <a:pt x="17" y="33"/>
                    <a:pt x="17" y="33"/>
                  </a:cubicBezTo>
                  <a:cubicBezTo>
                    <a:pt x="17" y="33"/>
                    <a:pt x="17" y="33"/>
                    <a:pt x="17" y="32"/>
                  </a:cubicBezTo>
                  <a:cubicBezTo>
                    <a:pt x="17" y="32"/>
                    <a:pt x="17" y="32"/>
                    <a:pt x="17" y="32"/>
                  </a:cubicBezTo>
                  <a:cubicBezTo>
                    <a:pt x="17" y="32"/>
                    <a:pt x="17" y="32"/>
                    <a:pt x="17" y="32"/>
                  </a:cubicBezTo>
                  <a:cubicBezTo>
                    <a:pt x="17" y="32"/>
                    <a:pt x="17" y="32"/>
                    <a:pt x="17" y="32"/>
                  </a:cubicBezTo>
                  <a:cubicBezTo>
                    <a:pt x="17" y="31"/>
                    <a:pt x="17" y="30"/>
                    <a:pt x="17" y="30"/>
                  </a:cubicBezTo>
                  <a:cubicBezTo>
                    <a:pt x="17" y="30"/>
                    <a:pt x="17" y="30"/>
                    <a:pt x="17" y="30"/>
                  </a:cubicBezTo>
                  <a:cubicBezTo>
                    <a:pt x="18" y="30"/>
                    <a:pt x="18" y="30"/>
                    <a:pt x="18" y="30"/>
                  </a:cubicBezTo>
                  <a:cubicBezTo>
                    <a:pt x="18" y="30"/>
                    <a:pt x="18" y="30"/>
                    <a:pt x="18" y="30"/>
                  </a:cubicBezTo>
                  <a:cubicBezTo>
                    <a:pt x="18" y="30"/>
                    <a:pt x="18" y="30"/>
                    <a:pt x="18" y="30"/>
                  </a:cubicBezTo>
                  <a:cubicBezTo>
                    <a:pt x="18" y="30"/>
                    <a:pt x="18" y="30"/>
                    <a:pt x="19" y="30"/>
                  </a:cubicBezTo>
                  <a:cubicBezTo>
                    <a:pt x="19" y="30"/>
                    <a:pt x="19" y="30"/>
                    <a:pt x="19" y="30"/>
                  </a:cubicBezTo>
                  <a:cubicBezTo>
                    <a:pt x="19" y="30"/>
                    <a:pt x="19" y="30"/>
                    <a:pt x="19" y="30"/>
                  </a:cubicBezTo>
                  <a:cubicBezTo>
                    <a:pt x="19" y="30"/>
                    <a:pt x="19" y="30"/>
                    <a:pt x="19" y="30"/>
                  </a:cubicBezTo>
                  <a:cubicBezTo>
                    <a:pt x="19" y="30"/>
                    <a:pt x="20" y="30"/>
                    <a:pt x="21" y="30"/>
                  </a:cubicBezTo>
                  <a:cubicBezTo>
                    <a:pt x="24" y="30"/>
                    <a:pt x="28" y="30"/>
                    <a:pt x="32" y="30"/>
                  </a:cubicBezTo>
                  <a:cubicBezTo>
                    <a:pt x="32" y="30"/>
                    <a:pt x="32" y="31"/>
                    <a:pt x="32" y="31"/>
                  </a:cubicBezTo>
                  <a:cubicBezTo>
                    <a:pt x="32" y="31"/>
                    <a:pt x="32" y="32"/>
                    <a:pt x="32" y="32"/>
                  </a:cubicBezTo>
                  <a:cubicBezTo>
                    <a:pt x="32" y="33"/>
                    <a:pt x="32" y="34"/>
                    <a:pt x="32" y="34"/>
                  </a:cubicBezTo>
                  <a:cubicBezTo>
                    <a:pt x="32" y="38"/>
                    <a:pt x="32" y="41"/>
                    <a:pt x="32" y="44"/>
                  </a:cubicBezTo>
                  <a:cubicBezTo>
                    <a:pt x="32" y="45"/>
                    <a:pt x="32" y="45"/>
                    <a:pt x="31" y="45"/>
                  </a:cubicBezTo>
                  <a:cubicBezTo>
                    <a:pt x="31" y="45"/>
                    <a:pt x="31" y="45"/>
                    <a:pt x="30" y="45"/>
                  </a:cubicBezTo>
                  <a:cubicBezTo>
                    <a:pt x="30" y="45"/>
                    <a:pt x="30" y="45"/>
                    <a:pt x="30" y="45"/>
                  </a:cubicBezTo>
                  <a:cubicBezTo>
                    <a:pt x="30" y="45"/>
                    <a:pt x="30" y="45"/>
                    <a:pt x="29" y="45"/>
                  </a:cubicBezTo>
                  <a:cubicBezTo>
                    <a:pt x="29" y="45"/>
                    <a:pt x="29" y="45"/>
                    <a:pt x="29" y="45"/>
                  </a:cubicBezTo>
                  <a:cubicBezTo>
                    <a:pt x="29" y="45"/>
                    <a:pt x="29" y="45"/>
                    <a:pt x="29" y="45"/>
                  </a:cubicBezTo>
                  <a:cubicBezTo>
                    <a:pt x="29" y="45"/>
                    <a:pt x="29" y="46"/>
                    <a:pt x="29" y="46"/>
                  </a:cubicBezTo>
                  <a:cubicBezTo>
                    <a:pt x="28" y="46"/>
                    <a:pt x="28" y="46"/>
                    <a:pt x="28" y="46"/>
                  </a:cubicBezTo>
                  <a:cubicBezTo>
                    <a:pt x="28" y="46"/>
                    <a:pt x="28" y="46"/>
                    <a:pt x="28" y="46"/>
                  </a:cubicBezTo>
                  <a:cubicBezTo>
                    <a:pt x="28" y="46"/>
                    <a:pt x="27" y="46"/>
                    <a:pt x="27" y="46"/>
                  </a:cubicBezTo>
                  <a:cubicBezTo>
                    <a:pt x="27" y="46"/>
                    <a:pt x="27" y="46"/>
                    <a:pt x="27" y="46"/>
                  </a:cubicBezTo>
                  <a:cubicBezTo>
                    <a:pt x="27" y="46"/>
                    <a:pt x="26" y="46"/>
                    <a:pt x="26" y="46"/>
                  </a:cubicBezTo>
                  <a:cubicBezTo>
                    <a:pt x="26" y="46"/>
                    <a:pt x="26" y="46"/>
                    <a:pt x="26" y="46"/>
                  </a:cubicBezTo>
                  <a:cubicBezTo>
                    <a:pt x="26" y="46"/>
                    <a:pt x="26" y="46"/>
                    <a:pt x="25" y="46"/>
                  </a:cubicBezTo>
                  <a:cubicBezTo>
                    <a:pt x="25" y="46"/>
                    <a:pt x="25" y="46"/>
                    <a:pt x="25" y="46"/>
                  </a:cubicBezTo>
                  <a:cubicBezTo>
                    <a:pt x="25" y="46"/>
                    <a:pt x="25" y="46"/>
                    <a:pt x="24" y="46"/>
                  </a:cubicBezTo>
                  <a:cubicBezTo>
                    <a:pt x="24" y="46"/>
                    <a:pt x="24" y="46"/>
                    <a:pt x="24" y="46"/>
                  </a:cubicBezTo>
                  <a:cubicBezTo>
                    <a:pt x="24" y="46"/>
                    <a:pt x="24" y="46"/>
                    <a:pt x="24" y="46"/>
                  </a:cubicBezTo>
                  <a:cubicBezTo>
                    <a:pt x="24" y="46"/>
                    <a:pt x="24" y="46"/>
                    <a:pt x="24" y="46"/>
                  </a:cubicBezTo>
                  <a:cubicBezTo>
                    <a:pt x="23" y="46"/>
                    <a:pt x="23" y="46"/>
                    <a:pt x="23" y="46"/>
                  </a:cubicBezTo>
                  <a:cubicBezTo>
                    <a:pt x="23" y="46"/>
                    <a:pt x="23" y="46"/>
                    <a:pt x="23" y="46"/>
                  </a:cubicBezTo>
                  <a:cubicBezTo>
                    <a:pt x="22" y="46"/>
                    <a:pt x="22" y="46"/>
                    <a:pt x="22" y="46"/>
                  </a:cubicBezTo>
                  <a:cubicBezTo>
                    <a:pt x="22" y="46"/>
                    <a:pt x="22" y="46"/>
                    <a:pt x="22" y="46"/>
                  </a:cubicBezTo>
                  <a:cubicBezTo>
                    <a:pt x="21" y="46"/>
                    <a:pt x="21" y="46"/>
                    <a:pt x="21" y="46"/>
                  </a:cubicBezTo>
                  <a:cubicBezTo>
                    <a:pt x="21" y="46"/>
                    <a:pt x="21" y="46"/>
                    <a:pt x="21" y="46"/>
                  </a:cubicBezTo>
                  <a:cubicBezTo>
                    <a:pt x="20" y="46"/>
                    <a:pt x="20" y="46"/>
                    <a:pt x="20" y="46"/>
                  </a:cubicBezTo>
                  <a:cubicBezTo>
                    <a:pt x="20" y="46"/>
                    <a:pt x="20" y="46"/>
                    <a:pt x="20" y="46"/>
                  </a:cubicBezTo>
                  <a:cubicBezTo>
                    <a:pt x="19" y="46"/>
                    <a:pt x="19" y="46"/>
                    <a:pt x="18" y="46"/>
                  </a:cubicBezTo>
                  <a:cubicBezTo>
                    <a:pt x="18" y="47"/>
                    <a:pt x="17" y="47"/>
                    <a:pt x="17" y="48"/>
                  </a:cubicBezTo>
                  <a:cubicBezTo>
                    <a:pt x="16" y="48"/>
                    <a:pt x="16" y="48"/>
                    <a:pt x="16" y="49"/>
                  </a:cubicBezTo>
                  <a:cubicBezTo>
                    <a:pt x="16" y="50"/>
                    <a:pt x="17" y="51"/>
                    <a:pt x="17" y="51"/>
                  </a:cubicBezTo>
                  <a:cubicBezTo>
                    <a:pt x="17" y="52"/>
                    <a:pt x="17" y="52"/>
                    <a:pt x="17" y="53"/>
                  </a:cubicBezTo>
                  <a:cubicBezTo>
                    <a:pt x="17" y="54"/>
                    <a:pt x="17" y="54"/>
                    <a:pt x="17" y="55"/>
                  </a:cubicBezTo>
                  <a:cubicBezTo>
                    <a:pt x="17" y="55"/>
                    <a:pt x="18" y="56"/>
                    <a:pt x="18" y="56"/>
                  </a:cubicBezTo>
                  <a:cubicBezTo>
                    <a:pt x="18" y="56"/>
                    <a:pt x="18" y="56"/>
                    <a:pt x="18" y="56"/>
                  </a:cubicBezTo>
                  <a:cubicBezTo>
                    <a:pt x="18" y="56"/>
                    <a:pt x="18" y="57"/>
                    <a:pt x="18" y="57"/>
                  </a:cubicBezTo>
                  <a:cubicBezTo>
                    <a:pt x="18" y="57"/>
                    <a:pt x="18" y="57"/>
                    <a:pt x="18" y="57"/>
                  </a:cubicBezTo>
                  <a:cubicBezTo>
                    <a:pt x="18" y="57"/>
                    <a:pt x="18" y="57"/>
                    <a:pt x="18" y="57"/>
                  </a:cubicBezTo>
                  <a:cubicBezTo>
                    <a:pt x="18" y="57"/>
                    <a:pt x="18" y="57"/>
                    <a:pt x="18" y="57"/>
                  </a:cubicBezTo>
                  <a:cubicBezTo>
                    <a:pt x="18" y="57"/>
                    <a:pt x="18" y="57"/>
                    <a:pt x="18" y="57"/>
                  </a:cubicBezTo>
                  <a:cubicBezTo>
                    <a:pt x="18" y="57"/>
                    <a:pt x="18" y="57"/>
                    <a:pt x="18" y="58"/>
                  </a:cubicBezTo>
                  <a:cubicBezTo>
                    <a:pt x="18" y="58"/>
                    <a:pt x="18" y="58"/>
                    <a:pt x="18" y="58"/>
                  </a:cubicBezTo>
                  <a:cubicBezTo>
                    <a:pt x="18" y="58"/>
                    <a:pt x="18" y="58"/>
                    <a:pt x="18" y="58"/>
                  </a:cubicBezTo>
                  <a:cubicBezTo>
                    <a:pt x="18" y="58"/>
                    <a:pt x="18" y="58"/>
                    <a:pt x="19" y="58"/>
                  </a:cubicBezTo>
                  <a:cubicBezTo>
                    <a:pt x="19" y="58"/>
                    <a:pt x="19" y="58"/>
                    <a:pt x="19" y="58"/>
                  </a:cubicBezTo>
                  <a:cubicBezTo>
                    <a:pt x="19" y="58"/>
                    <a:pt x="19" y="58"/>
                    <a:pt x="19" y="58"/>
                  </a:cubicBezTo>
                  <a:cubicBezTo>
                    <a:pt x="19" y="58"/>
                    <a:pt x="20" y="59"/>
                    <a:pt x="21" y="59"/>
                  </a:cubicBezTo>
                  <a:cubicBezTo>
                    <a:pt x="21" y="59"/>
                    <a:pt x="21" y="58"/>
                    <a:pt x="21" y="58"/>
                  </a:cubicBezTo>
                  <a:cubicBezTo>
                    <a:pt x="21" y="58"/>
                    <a:pt x="21" y="58"/>
                    <a:pt x="22" y="58"/>
                  </a:cubicBezTo>
                  <a:cubicBezTo>
                    <a:pt x="22" y="58"/>
                    <a:pt x="22" y="58"/>
                    <a:pt x="22" y="58"/>
                  </a:cubicBezTo>
                  <a:cubicBezTo>
                    <a:pt x="22" y="58"/>
                    <a:pt x="22" y="58"/>
                    <a:pt x="22" y="58"/>
                  </a:cubicBezTo>
                  <a:cubicBezTo>
                    <a:pt x="22" y="58"/>
                    <a:pt x="22" y="58"/>
                    <a:pt x="22" y="58"/>
                  </a:cubicBezTo>
                  <a:cubicBezTo>
                    <a:pt x="22" y="58"/>
                    <a:pt x="22" y="58"/>
                    <a:pt x="22" y="58"/>
                  </a:cubicBezTo>
                  <a:cubicBezTo>
                    <a:pt x="22" y="58"/>
                    <a:pt x="22" y="58"/>
                    <a:pt x="22" y="58"/>
                  </a:cubicBezTo>
                  <a:cubicBezTo>
                    <a:pt x="23" y="58"/>
                    <a:pt x="23" y="58"/>
                    <a:pt x="23" y="58"/>
                  </a:cubicBezTo>
                  <a:cubicBezTo>
                    <a:pt x="23" y="58"/>
                    <a:pt x="23" y="58"/>
                    <a:pt x="23" y="58"/>
                  </a:cubicBezTo>
                  <a:cubicBezTo>
                    <a:pt x="23" y="58"/>
                    <a:pt x="23" y="58"/>
                    <a:pt x="23" y="58"/>
                  </a:cubicBezTo>
                  <a:cubicBezTo>
                    <a:pt x="23" y="58"/>
                    <a:pt x="23" y="58"/>
                    <a:pt x="23" y="58"/>
                  </a:cubicBezTo>
                  <a:cubicBezTo>
                    <a:pt x="23" y="58"/>
                    <a:pt x="23" y="58"/>
                    <a:pt x="24" y="58"/>
                  </a:cubicBezTo>
                  <a:cubicBezTo>
                    <a:pt x="24" y="58"/>
                    <a:pt x="24" y="58"/>
                    <a:pt x="24" y="58"/>
                  </a:cubicBezTo>
                  <a:cubicBezTo>
                    <a:pt x="24" y="58"/>
                    <a:pt x="24" y="58"/>
                    <a:pt x="24" y="58"/>
                  </a:cubicBezTo>
                  <a:cubicBezTo>
                    <a:pt x="24" y="58"/>
                    <a:pt x="24" y="58"/>
                    <a:pt x="24" y="58"/>
                  </a:cubicBezTo>
                  <a:cubicBezTo>
                    <a:pt x="24" y="58"/>
                    <a:pt x="24" y="58"/>
                    <a:pt x="24" y="58"/>
                  </a:cubicBezTo>
                  <a:cubicBezTo>
                    <a:pt x="24" y="58"/>
                    <a:pt x="24" y="58"/>
                    <a:pt x="24" y="58"/>
                  </a:cubicBezTo>
                  <a:cubicBezTo>
                    <a:pt x="24" y="58"/>
                    <a:pt x="25" y="58"/>
                    <a:pt x="25" y="58"/>
                  </a:cubicBezTo>
                  <a:cubicBezTo>
                    <a:pt x="25" y="57"/>
                    <a:pt x="26" y="57"/>
                    <a:pt x="26" y="57"/>
                  </a:cubicBezTo>
                  <a:cubicBezTo>
                    <a:pt x="27" y="57"/>
                    <a:pt x="27" y="57"/>
                    <a:pt x="27" y="57"/>
                  </a:cubicBezTo>
                  <a:cubicBezTo>
                    <a:pt x="28" y="57"/>
                    <a:pt x="28" y="57"/>
                    <a:pt x="29" y="57"/>
                  </a:cubicBezTo>
                  <a:cubicBezTo>
                    <a:pt x="29" y="57"/>
                    <a:pt x="29"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0" y="56"/>
                    <a:pt x="30" y="56"/>
                    <a:pt x="30" y="56"/>
                  </a:cubicBezTo>
                  <a:cubicBezTo>
                    <a:pt x="31" y="56"/>
                    <a:pt x="31" y="56"/>
                    <a:pt x="31" y="56"/>
                  </a:cubicBezTo>
                  <a:cubicBezTo>
                    <a:pt x="31" y="56"/>
                    <a:pt x="31" y="56"/>
                    <a:pt x="31" y="56"/>
                  </a:cubicBezTo>
                  <a:cubicBezTo>
                    <a:pt x="31" y="56"/>
                    <a:pt x="31" y="56"/>
                    <a:pt x="31" y="56"/>
                  </a:cubicBezTo>
                  <a:cubicBezTo>
                    <a:pt x="31" y="56"/>
                    <a:pt x="31" y="56"/>
                    <a:pt x="31" y="56"/>
                  </a:cubicBezTo>
                  <a:cubicBezTo>
                    <a:pt x="32" y="56"/>
                    <a:pt x="32" y="56"/>
                    <a:pt x="33" y="56"/>
                  </a:cubicBezTo>
                  <a:cubicBezTo>
                    <a:pt x="34" y="55"/>
                    <a:pt x="35" y="55"/>
                    <a:pt x="36" y="55"/>
                  </a:cubicBezTo>
                  <a:cubicBezTo>
                    <a:pt x="36" y="55"/>
                    <a:pt x="37" y="55"/>
                    <a:pt x="37" y="55"/>
                  </a:cubicBezTo>
                  <a:cubicBezTo>
                    <a:pt x="38" y="55"/>
                    <a:pt x="39" y="55"/>
                    <a:pt x="39" y="54"/>
                  </a:cubicBezTo>
                  <a:cubicBezTo>
                    <a:pt x="40" y="54"/>
                    <a:pt x="40" y="54"/>
                    <a:pt x="40" y="54"/>
                  </a:cubicBezTo>
                  <a:cubicBezTo>
                    <a:pt x="41" y="54"/>
                    <a:pt x="42" y="54"/>
                    <a:pt x="43" y="54"/>
                  </a:cubicBezTo>
                  <a:cubicBezTo>
                    <a:pt x="43" y="54"/>
                    <a:pt x="44" y="54"/>
                    <a:pt x="44" y="54"/>
                  </a:cubicBezTo>
                  <a:cubicBezTo>
                    <a:pt x="45" y="53"/>
                    <a:pt x="46" y="53"/>
                    <a:pt x="47" y="53"/>
                  </a:cubicBezTo>
                  <a:cubicBezTo>
                    <a:pt x="47" y="53"/>
                    <a:pt x="47" y="53"/>
                    <a:pt x="47" y="53"/>
                  </a:cubicBezTo>
                  <a:cubicBezTo>
                    <a:pt x="48" y="53"/>
                    <a:pt x="50" y="52"/>
                    <a:pt x="51" y="52"/>
                  </a:cubicBezTo>
                  <a:cubicBezTo>
                    <a:pt x="51" y="52"/>
                    <a:pt x="51" y="52"/>
                    <a:pt x="52" y="52"/>
                  </a:cubicBezTo>
                  <a:cubicBezTo>
                    <a:pt x="52" y="52"/>
                    <a:pt x="52" y="52"/>
                    <a:pt x="52" y="52"/>
                  </a:cubicBezTo>
                  <a:cubicBezTo>
                    <a:pt x="52" y="52"/>
                    <a:pt x="52" y="52"/>
                    <a:pt x="52" y="52"/>
                  </a:cubicBezTo>
                  <a:cubicBezTo>
                    <a:pt x="52" y="52"/>
                    <a:pt x="52" y="52"/>
                    <a:pt x="52" y="52"/>
                  </a:cubicBezTo>
                  <a:cubicBezTo>
                    <a:pt x="52" y="52"/>
                    <a:pt x="52" y="52"/>
                    <a:pt x="52" y="52"/>
                  </a:cubicBezTo>
                  <a:cubicBezTo>
                    <a:pt x="52" y="52"/>
                    <a:pt x="52" y="52"/>
                    <a:pt x="52" y="51"/>
                  </a:cubicBezTo>
                  <a:cubicBezTo>
                    <a:pt x="52" y="51"/>
                    <a:pt x="52" y="51"/>
                    <a:pt x="53" y="51"/>
                  </a:cubicBezTo>
                  <a:cubicBezTo>
                    <a:pt x="53" y="51"/>
                    <a:pt x="53" y="51"/>
                    <a:pt x="53" y="51"/>
                  </a:cubicBezTo>
                  <a:cubicBezTo>
                    <a:pt x="53" y="51"/>
                    <a:pt x="53" y="51"/>
                    <a:pt x="53" y="51"/>
                  </a:cubicBezTo>
                  <a:cubicBezTo>
                    <a:pt x="53" y="51"/>
                    <a:pt x="53" y="51"/>
                    <a:pt x="53" y="51"/>
                  </a:cubicBezTo>
                  <a:cubicBezTo>
                    <a:pt x="53" y="51"/>
                    <a:pt x="53" y="51"/>
                    <a:pt x="54" y="51"/>
                  </a:cubicBezTo>
                  <a:cubicBezTo>
                    <a:pt x="54" y="51"/>
                    <a:pt x="54" y="51"/>
                    <a:pt x="54" y="51"/>
                  </a:cubicBezTo>
                  <a:cubicBezTo>
                    <a:pt x="54" y="51"/>
                    <a:pt x="54" y="51"/>
                    <a:pt x="54" y="51"/>
                  </a:cubicBezTo>
                  <a:cubicBezTo>
                    <a:pt x="54" y="51"/>
                    <a:pt x="54" y="51"/>
                    <a:pt x="54" y="51"/>
                  </a:cubicBezTo>
                  <a:cubicBezTo>
                    <a:pt x="54" y="51"/>
                    <a:pt x="55" y="51"/>
                    <a:pt x="55" y="51"/>
                  </a:cubicBezTo>
                  <a:cubicBezTo>
                    <a:pt x="55" y="51"/>
                    <a:pt x="55" y="51"/>
                    <a:pt x="55" y="51"/>
                  </a:cubicBezTo>
                  <a:cubicBezTo>
                    <a:pt x="55" y="51"/>
                    <a:pt x="55" y="51"/>
                    <a:pt x="55" y="51"/>
                  </a:cubicBezTo>
                  <a:cubicBezTo>
                    <a:pt x="55" y="51"/>
                    <a:pt x="55" y="51"/>
                    <a:pt x="55" y="51"/>
                  </a:cubicBezTo>
                  <a:cubicBezTo>
                    <a:pt x="55" y="51"/>
                    <a:pt x="55" y="51"/>
                    <a:pt x="55" y="51"/>
                  </a:cubicBezTo>
                  <a:cubicBezTo>
                    <a:pt x="55" y="51"/>
                    <a:pt x="55" y="51"/>
                    <a:pt x="55" y="51"/>
                  </a:cubicBezTo>
                  <a:cubicBezTo>
                    <a:pt x="56" y="51"/>
                    <a:pt x="56" y="51"/>
                    <a:pt x="56" y="51"/>
                  </a:cubicBezTo>
                  <a:cubicBezTo>
                    <a:pt x="56" y="51"/>
                    <a:pt x="56" y="51"/>
                    <a:pt x="56" y="51"/>
                  </a:cubicBezTo>
                  <a:cubicBezTo>
                    <a:pt x="56" y="51"/>
                    <a:pt x="56" y="51"/>
                    <a:pt x="56" y="51"/>
                  </a:cubicBezTo>
                  <a:cubicBezTo>
                    <a:pt x="56" y="51"/>
                    <a:pt x="56" y="51"/>
                    <a:pt x="56" y="50"/>
                  </a:cubicBezTo>
                  <a:cubicBezTo>
                    <a:pt x="56" y="50"/>
                    <a:pt x="56" y="50"/>
                    <a:pt x="56" y="50"/>
                  </a:cubicBezTo>
                  <a:cubicBezTo>
                    <a:pt x="56" y="50"/>
                    <a:pt x="56" y="50"/>
                    <a:pt x="56"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7" y="50"/>
                    <a:pt x="57" y="50"/>
                  </a:cubicBezTo>
                  <a:cubicBezTo>
                    <a:pt x="57" y="50"/>
                    <a:pt x="58" y="50"/>
                    <a:pt x="58" y="50"/>
                  </a:cubicBezTo>
                  <a:cubicBezTo>
                    <a:pt x="58" y="50"/>
                    <a:pt x="58" y="50"/>
                    <a:pt x="58" y="50"/>
                  </a:cubicBezTo>
                  <a:cubicBezTo>
                    <a:pt x="58" y="50"/>
                    <a:pt x="58" y="50"/>
                    <a:pt x="58" y="50"/>
                  </a:cubicBezTo>
                  <a:cubicBezTo>
                    <a:pt x="58" y="50"/>
                    <a:pt x="58" y="50"/>
                    <a:pt x="58" y="50"/>
                  </a:cubicBezTo>
                  <a:cubicBezTo>
                    <a:pt x="58" y="50"/>
                    <a:pt x="58" y="50"/>
                    <a:pt x="58" y="50"/>
                  </a:cubicBezTo>
                  <a:cubicBezTo>
                    <a:pt x="58" y="50"/>
                    <a:pt x="58" y="50"/>
                    <a:pt x="58" y="50"/>
                  </a:cubicBezTo>
                  <a:cubicBezTo>
                    <a:pt x="58" y="50"/>
                    <a:pt x="58" y="50"/>
                    <a:pt x="59" y="50"/>
                  </a:cubicBezTo>
                  <a:cubicBezTo>
                    <a:pt x="59" y="50"/>
                    <a:pt x="59" y="50"/>
                    <a:pt x="59" y="50"/>
                  </a:cubicBezTo>
                  <a:cubicBezTo>
                    <a:pt x="59" y="50"/>
                    <a:pt x="59" y="50"/>
                    <a:pt x="59" y="50"/>
                  </a:cubicBezTo>
                  <a:cubicBezTo>
                    <a:pt x="59" y="50"/>
                    <a:pt x="59" y="50"/>
                    <a:pt x="59" y="50"/>
                  </a:cubicBezTo>
                  <a:cubicBezTo>
                    <a:pt x="59" y="50"/>
                    <a:pt x="59" y="50"/>
                    <a:pt x="59" y="50"/>
                  </a:cubicBezTo>
                  <a:cubicBezTo>
                    <a:pt x="60" y="49"/>
                    <a:pt x="61" y="49"/>
                    <a:pt x="62" y="49"/>
                  </a:cubicBezTo>
                  <a:cubicBezTo>
                    <a:pt x="63" y="49"/>
                    <a:pt x="64" y="49"/>
                    <a:pt x="64" y="48"/>
                  </a:cubicBezTo>
                  <a:cubicBezTo>
                    <a:pt x="64" y="48"/>
                    <a:pt x="64" y="48"/>
                    <a:pt x="64" y="48"/>
                  </a:cubicBezTo>
                  <a:cubicBezTo>
                    <a:pt x="64" y="48"/>
                    <a:pt x="64" y="48"/>
                    <a:pt x="64" y="48"/>
                  </a:cubicBezTo>
                  <a:cubicBezTo>
                    <a:pt x="64" y="48"/>
                    <a:pt x="64" y="48"/>
                    <a:pt x="64" y="48"/>
                  </a:cubicBezTo>
                  <a:cubicBezTo>
                    <a:pt x="64" y="48"/>
                    <a:pt x="64" y="48"/>
                    <a:pt x="65" y="48"/>
                  </a:cubicBezTo>
                  <a:cubicBezTo>
                    <a:pt x="65" y="48"/>
                    <a:pt x="65" y="48"/>
                    <a:pt x="65" y="48"/>
                  </a:cubicBezTo>
                  <a:cubicBezTo>
                    <a:pt x="65" y="48"/>
                    <a:pt x="65" y="48"/>
                    <a:pt x="65" y="48"/>
                  </a:cubicBezTo>
                  <a:cubicBezTo>
                    <a:pt x="65" y="48"/>
                    <a:pt x="65" y="48"/>
                    <a:pt x="65" y="48"/>
                  </a:cubicBezTo>
                  <a:cubicBezTo>
                    <a:pt x="65" y="48"/>
                    <a:pt x="65" y="48"/>
                    <a:pt x="65" y="48"/>
                  </a:cubicBezTo>
                  <a:cubicBezTo>
                    <a:pt x="65" y="48"/>
                    <a:pt x="66" y="48"/>
                    <a:pt x="66" y="47"/>
                  </a:cubicBezTo>
                  <a:cubicBezTo>
                    <a:pt x="66" y="47"/>
                    <a:pt x="66" y="47"/>
                    <a:pt x="66" y="47"/>
                  </a:cubicBezTo>
                  <a:cubicBezTo>
                    <a:pt x="66" y="47"/>
                    <a:pt x="66" y="47"/>
                    <a:pt x="66" y="47"/>
                  </a:cubicBezTo>
                  <a:cubicBezTo>
                    <a:pt x="66" y="47"/>
                    <a:pt x="66" y="46"/>
                    <a:pt x="67" y="46"/>
                  </a:cubicBezTo>
                  <a:cubicBezTo>
                    <a:pt x="67" y="45"/>
                    <a:pt x="67" y="45"/>
                    <a:pt x="67" y="45"/>
                  </a:cubicBezTo>
                  <a:cubicBezTo>
                    <a:pt x="67" y="45"/>
                    <a:pt x="67" y="45"/>
                    <a:pt x="67" y="45"/>
                  </a:cubicBezTo>
                  <a:cubicBezTo>
                    <a:pt x="67" y="45"/>
                    <a:pt x="67" y="44"/>
                    <a:pt x="67" y="44"/>
                  </a:cubicBezTo>
                  <a:cubicBezTo>
                    <a:pt x="67" y="44"/>
                    <a:pt x="67" y="44"/>
                    <a:pt x="67" y="44"/>
                  </a:cubicBezTo>
                  <a:cubicBezTo>
                    <a:pt x="67" y="44"/>
                    <a:pt x="67" y="43"/>
                    <a:pt x="67" y="43"/>
                  </a:cubicBezTo>
                  <a:cubicBezTo>
                    <a:pt x="67" y="43"/>
                    <a:pt x="67" y="43"/>
                    <a:pt x="67" y="43"/>
                  </a:cubicBezTo>
                  <a:cubicBezTo>
                    <a:pt x="67" y="43"/>
                    <a:pt x="66" y="43"/>
                    <a:pt x="66" y="43"/>
                  </a:cubicBezTo>
                  <a:cubicBezTo>
                    <a:pt x="66" y="43"/>
                    <a:pt x="66" y="43"/>
                    <a:pt x="66" y="43"/>
                  </a:cubicBezTo>
                  <a:cubicBezTo>
                    <a:pt x="66" y="43"/>
                    <a:pt x="66" y="42"/>
                    <a:pt x="66" y="42"/>
                  </a:cubicBezTo>
                  <a:cubicBezTo>
                    <a:pt x="65" y="42"/>
                    <a:pt x="65" y="42"/>
                    <a:pt x="65" y="42"/>
                  </a:cubicBezTo>
                  <a:cubicBezTo>
                    <a:pt x="65" y="42"/>
                    <a:pt x="64" y="42"/>
                    <a:pt x="64" y="42"/>
                  </a:cubicBezTo>
                  <a:cubicBezTo>
                    <a:pt x="63" y="42"/>
                    <a:pt x="62" y="42"/>
                    <a:pt x="61" y="42"/>
                  </a:cubicBezTo>
                  <a:cubicBezTo>
                    <a:pt x="60" y="42"/>
                    <a:pt x="59" y="42"/>
                    <a:pt x="59" y="42"/>
                  </a:cubicBezTo>
                  <a:cubicBezTo>
                    <a:pt x="58" y="43"/>
                    <a:pt x="58" y="43"/>
                    <a:pt x="57" y="43"/>
                  </a:cubicBezTo>
                  <a:cubicBezTo>
                    <a:pt x="57" y="43"/>
                    <a:pt x="57" y="43"/>
                    <a:pt x="56" y="43"/>
                  </a:cubicBezTo>
                  <a:cubicBezTo>
                    <a:pt x="56" y="43"/>
                    <a:pt x="56" y="43"/>
                    <a:pt x="56" y="43"/>
                  </a:cubicBezTo>
                  <a:cubicBezTo>
                    <a:pt x="56" y="43"/>
                    <a:pt x="55" y="43"/>
                    <a:pt x="55" y="43"/>
                  </a:cubicBezTo>
                  <a:cubicBezTo>
                    <a:pt x="55" y="43"/>
                    <a:pt x="55" y="43"/>
                    <a:pt x="55" y="43"/>
                  </a:cubicBezTo>
                  <a:cubicBezTo>
                    <a:pt x="54" y="43"/>
                    <a:pt x="54" y="43"/>
                    <a:pt x="54" y="43"/>
                  </a:cubicBezTo>
                  <a:cubicBezTo>
                    <a:pt x="54" y="43"/>
                    <a:pt x="54" y="43"/>
                    <a:pt x="54" y="43"/>
                  </a:cubicBezTo>
                  <a:cubicBezTo>
                    <a:pt x="54" y="43"/>
                    <a:pt x="53" y="43"/>
                    <a:pt x="53" y="43"/>
                  </a:cubicBezTo>
                  <a:cubicBezTo>
                    <a:pt x="53" y="43"/>
                    <a:pt x="52" y="43"/>
                    <a:pt x="51" y="43"/>
                  </a:cubicBezTo>
                  <a:cubicBezTo>
                    <a:pt x="50" y="43"/>
                    <a:pt x="50" y="43"/>
                    <a:pt x="49" y="43"/>
                  </a:cubicBezTo>
                  <a:cubicBezTo>
                    <a:pt x="49" y="43"/>
                    <a:pt x="49" y="43"/>
                    <a:pt x="49" y="44"/>
                  </a:cubicBezTo>
                  <a:cubicBezTo>
                    <a:pt x="49" y="44"/>
                    <a:pt x="49" y="44"/>
                    <a:pt x="49" y="44"/>
                  </a:cubicBezTo>
                  <a:cubicBezTo>
                    <a:pt x="48" y="44"/>
                    <a:pt x="47" y="44"/>
                    <a:pt x="46" y="44"/>
                  </a:cubicBezTo>
                  <a:cubicBezTo>
                    <a:pt x="46" y="44"/>
                    <a:pt x="46" y="44"/>
                    <a:pt x="45" y="43"/>
                  </a:cubicBezTo>
                  <a:cubicBezTo>
                    <a:pt x="45" y="43"/>
                    <a:pt x="45" y="43"/>
                    <a:pt x="45" y="42"/>
                  </a:cubicBezTo>
                  <a:cubicBezTo>
                    <a:pt x="45" y="42"/>
                    <a:pt x="45" y="41"/>
                    <a:pt x="45" y="40"/>
                  </a:cubicBezTo>
                  <a:cubicBezTo>
                    <a:pt x="45" y="37"/>
                    <a:pt x="45" y="34"/>
                    <a:pt x="45" y="31"/>
                  </a:cubicBezTo>
                  <a:cubicBezTo>
                    <a:pt x="46" y="31"/>
                    <a:pt x="46" y="31"/>
                    <a:pt x="46" y="31"/>
                  </a:cubicBezTo>
                  <a:cubicBezTo>
                    <a:pt x="46" y="31"/>
                    <a:pt x="46" y="31"/>
                    <a:pt x="46" y="31"/>
                  </a:cubicBezTo>
                  <a:cubicBezTo>
                    <a:pt x="46" y="31"/>
                    <a:pt x="46" y="31"/>
                    <a:pt x="46" y="31"/>
                  </a:cubicBezTo>
                  <a:cubicBezTo>
                    <a:pt x="46" y="30"/>
                    <a:pt x="46" y="30"/>
                    <a:pt x="46" y="30"/>
                  </a:cubicBezTo>
                  <a:cubicBezTo>
                    <a:pt x="46" y="30"/>
                    <a:pt x="47" y="30"/>
                    <a:pt x="48" y="30"/>
                  </a:cubicBezTo>
                  <a:cubicBezTo>
                    <a:pt x="49" y="30"/>
                    <a:pt x="50" y="30"/>
                    <a:pt x="51" y="30"/>
                  </a:cubicBezTo>
                  <a:cubicBezTo>
                    <a:pt x="56" y="30"/>
                    <a:pt x="60"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0"/>
                  </a:cubicBezTo>
                  <a:cubicBezTo>
                    <a:pt x="65" y="30"/>
                    <a:pt x="65" y="30"/>
                    <a:pt x="65" y="31"/>
                  </a:cubicBezTo>
                  <a:cubicBezTo>
                    <a:pt x="65" y="31"/>
                    <a:pt x="65" y="31"/>
                    <a:pt x="66" y="31"/>
                  </a:cubicBezTo>
                  <a:cubicBezTo>
                    <a:pt x="66" y="31"/>
                    <a:pt x="66" y="31"/>
                    <a:pt x="66" y="31"/>
                  </a:cubicBezTo>
                  <a:cubicBezTo>
                    <a:pt x="66" y="31"/>
                    <a:pt x="66" y="31"/>
                    <a:pt x="66" y="31"/>
                  </a:cubicBezTo>
                  <a:cubicBezTo>
                    <a:pt x="66" y="31"/>
                    <a:pt x="66" y="31"/>
                    <a:pt x="66" y="31"/>
                  </a:cubicBezTo>
                  <a:cubicBezTo>
                    <a:pt x="66" y="31"/>
                    <a:pt x="66" y="31"/>
                    <a:pt x="66" y="31"/>
                  </a:cubicBezTo>
                  <a:cubicBezTo>
                    <a:pt x="66" y="31"/>
                    <a:pt x="66" y="32"/>
                    <a:pt x="66" y="32"/>
                  </a:cubicBezTo>
                  <a:cubicBezTo>
                    <a:pt x="66" y="32"/>
                    <a:pt x="66" y="32"/>
                    <a:pt x="66" y="32"/>
                  </a:cubicBezTo>
                  <a:cubicBezTo>
                    <a:pt x="66" y="32"/>
                    <a:pt x="66" y="32"/>
                    <a:pt x="66" y="32"/>
                  </a:cubicBezTo>
                  <a:cubicBezTo>
                    <a:pt x="66" y="32"/>
                    <a:pt x="66" y="32"/>
                    <a:pt x="66" y="32"/>
                  </a:cubicBezTo>
                  <a:cubicBezTo>
                    <a:pt x="66" y="32"/>
                    <a:pt x="66" y="32"/>
                    <a:pt x="66" y="32"/>
                  </a:cubicBezTo>
                  <a:cubicBezTo>
                    <a:pt x="66" y="32"/>
                    <a:pt x="67" y="32"/>
                    <a:pt x="67" y="32"/>
                  </a:cubicBezTo>
                  <a:cubicBezTo>
                    <a:pt x="67" y="32"/>
                    <a:pt x="67" y="32"/>
                    <a:pt x="67" y="32"/>
                  </a:cubicBezTo>
                  <a:cubicBezTo>
                    <a:pt x="67" y="32"/>
                    <a:pt x="67" y="32"/>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3"/>
                  </a:cubicBezTo>
                  <a:cubicBezTo>
                    <a:pt x="67" y="33"/>
                    <a:pt x="67" y="33"/>
                    <a:pt x="67" y="34"/>
                  </a:cubicBezTo>
                  <a:cubicBezTo>
                    <a:pt x="68" y="34"/>
                    <a:pt x="68" y="34"/>
                    <a:pt x="68" y="34"/>
                  </a:cubicBezTo>
                  <a:cubicBezTo>
                    <a:pt x="68" y="34"/>
                    <a:pt x="68" y="34"/>
                    <a:pt x="68" y="34"/>
                  </a:cubicBezTo>
                  <a:cubicBezTo>
                    <a:pt x="68" y="34"/>
                    <a:pt x="68" y="34"/>
                    <a:pt x="68" y="34"/>
                  </a:cubicBezTo>
                  <a:cubicBezTo>
                    <a:pt x="68" y="34"/>
                    <a:pt x="68" y="34"/>
                    <a:pt x="68" y="34"/>
                  </a:cubicBezTo>
                  <a:cubicBezTo>
                    <a:pt x="68" y="34"/>
                    <a:pt x="68" y="35"/>
                    <a:pt x="69" y="35"/>
                  </a:cubicBezTo>
                  <a:cubicBezTo>
                    <a:pt x="69" y="35"/>
                    <a:pt x="69" y="35"/>
                    <a:pt x="69" y="35"/>
                  </a:cubicBezTo>
                  <a:cubicBezTo>
                    <a:pt x="69" y="35"/>
                    <a:pt x="69" y="35"/>
                    <a:pt x="69" y="35"/>
                  </a:cubicBezTo>
                  <a:cubicBezTo>
                    <a:pt x="69" y="35"/>
                    <a:pt x="69" y="35"/>
                    <a:pt x="69" y="35"/>
                  </a:cubicBezTo>
                  <a:cubicBezTo>
                    <a:pt x="69" y="35"/>
                    <a:pt x="69" y="36"/>
                    <a:pt x="69" y="36"/>
                  </a:cubicBezTo>
                  <a:cubicBezTo>
                    <a:pt x="69" y="36"/>
                    <a:pt x="69" y="36"/>
                    <a:pt x="69" y="36"/>
                  </a:cubicBezTo>
                  <a:cubicBezTo>
                    <a:pt x="70" y="36"/>
                    <a:pt x="70" y="36"/>
                    <a:pt x="70" y="36"/>
                  </a:cubicBezTo>
                  <a:cubicBezTo>
                    <a:pt x="70" y="37"/>
                    <a:pt x="71" y="37"/>
                    <a:pt x="72" y="38"/>
                  </a:cubicBezTo>
                  <a:cubicBezTo>
                    <a:pt x="72" y="38"/>
                    <a:pt x="72" y="39"/>
                    <a:pt x="72" y="39"/>
                  </a:cubicBezTo>
                  <a:cubicBezTo>
                    <a:pt x="72" y="39"/>
                    <a:pt x="72" y="39"/>
                    <a:pt x="73" y="39"/>
                  </a:cubicBezTo>
                  <a:cubicBezTo>
                    <a:pt x="73" y="39"/>
                    <a:pt x="73" y="39"/>
                    <a:pt x="73" y="39"/>
                  </a:cubicBezTo>
                  <a:cubicBezTo>
                    <a:pt x="73" y="39"/>
                    <a:pt x="73" y="39"/>
                    <a:pt x="73" y="39"/>
                  </a:cubicBezTo>
                  <a:cubicBezTo>
                    <a:pt x="73" y="40"/>
                    <a:pt x="73" y="40"/>
                    <a:pt x="74" y="40"/>
                  </a:cubicBezTo>
                  <a:cubicBezTo>
                    <a:pt x="74" y="40"/>
                    <a:pt x="74" y="40"/>
                    <a:pt x="74" y="40"/>
                  </a:cubicBezTo>
                  <a:cubicBezTo>
                    <a:pt x="74" y="40"/>
                    <a:pt x="74" y="40"/>
                    <a:pt x="74" y="40"/>
                  </a:cubicBezTo>
                  <a:cubicBezTo>
                    <a:pt x="74" y="40"/>
                    <a:pt x="74" y="40"/>
                    <a:pt x="74" y="40"/>
                  </a:cubicBezTo>
                  <a:cubicBezTo>
                    <a:pt x="74" y="40"/>
                    <a:pt x="74" y="40"/>
                    <a:pt x="74" y="40"/>
                  </a:cubicBezTo>
                  <a:cubicBezTo>
                    <a:pt x="74" y="40"/>
                    <a:pt x="74" y="40"/>
                    <a:pt x="74" y="40"/>
                  </a:cubicBezTo>
                  <a:cubicBezTo>
                    <a:pt x="74" y="40"/>
                    <a:pt x="74" y="41"/>
                    <a:pt x="74" y="41"/>
                  </a:cubicBezTo>
                  <a:cubicBezTo>
                    <a:pt x="74" y="41"/>
                    <a:pt x="74" y="41"/>
                    <a:pt x="75" y="41"/>
                  </a:cubicBezTo>
                  <a:cubicBezTo>
                    <a:pt x="75" y="41"/>
                    <a:pt x="75" y="41"/>
                    <a:pt x="75" y="41"/>
                  </a:cubicBezTo>
                  <a:cubicBezTo>
                    <a:pt x="75" y="41"/>
                    <a:pt x="75" y="41"/>
                    <a:pt x="75" y="41"/>
                  </a:cubicBezTo>
                  <a:cubicBezTo>
                    <a:pt x="75" y="41"/>
                    <a:pt x="75" y="41"/>
                    <a:pt x="75" y="41"/>
                  </a:cubicBezTo>
                  <a:cubicBezTo>
                    <a:pt x="75" y="41"/>
                    <a:pt x="75" y="41"/>
                    <a:pt x="75" y="41"/>
                  </a:cubicBezTo>
                  <a:cubicBezTo>
                    <a:pt x="75" y="41"/>
                    <a:pt x="75" y="41"/>
                    <a:pt x="75" y="41"/>
                  </a:cubicBezTo>
                  <a:cubicBezTo>
                    <a:pt x="75" y="41"/>
                    <a:pt x="76" y="41"/>
                    <a:pt x="76" y="41"/>
                  </a:cubicBezTo>
                  <a:cubicBezTo>
                    <a:pt x="76" y="41"/>
                    <a:pt x="76" y="42"/>
                    <a:pt x="76" y="42"/>
                  </a:cubicBezTo>
                  <a:cubicBezTo>
                    <a:pt x="76" y="42"/>
                    <a:pt x="76" y="42"/>
                    <a:pt x="76" y="42"/>
                  </a:cubicBezTo>
                  <a:cubicBezTo>
                    <a:pt x="76" y="42"/>
                    <a:pt x="76" y="42"/>
                    <a:pt x="76" y="42"/>
                  </a:cubicBezTo>
                  <a:cubicBezTo>
                    <a:pt x="76" y="42"/>
                    <a:pt x="76" y="42"/>
                    <a:pt x="76" y="42"/>
                  </a:cubicBezTo>
                  <a:cubicBezTo>
                    <a:pt x="76" y="42"/>
                    <a:pt x="76" y="42"/>
                    <a:pt x="76" y="42"/>
                  </a:cubicBezTo>
                  <a:cubicBezTo>
                    <a:pt x="77" y="42"/>
                    <a:pt x="77" y="42"/>
                    <a:pt x="77" y="42"/>
                  </a:cubicBezTo>
                  <a:cubicBezTo>
                    <a:pt x="77" y="42"/>
                    <a:pt x="77" y="42"/>
                    <a:pt x="77" y="42"/>
                  </a:cubicBezTo>
                  <a:cubicBezTo>
                    <a:pt x="77" y="42"/>
                    <a:pt x="77" y="42"/>
                    <a:pt x="77" y="42"/>
                  </a:cubicBezTo>
                  <a:cubicBezTo>
                    <a:pt x="77" y="42"/>
                    <a:pt x="77" y="43"/>
                    <a:pt x="77" y="43"/>
                  </a:cubicBezTo>
                  <a:cubicBezTo>
                    <a:pt x="77" y="43"/>
                    <a:pt x="77" y="43"/>
                    <a:pt x="77" y="43"/>
                  </a:cubicBezTo>
                  <a:cubicBezTo>
                    <a:pt x="77" y="43"/>
                    <a:pt x="77" y="43"/>
                    <a:pt x="77" y="43"/>
                  </a:cubicBezTo>
                  <a:cubicBezTo>
                    <a:pt x="77" y="43"/>
                    <a:pt x="77" y="43"/>
                    <a:pt x="77"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3"/>
                    <a:pt x="78" y="43"/>
                  </a:cubicBezTo>
                  <a:cubicBezTo>
                    <a:pt x="78" y="43"/>
                    <a:pt x="78" y="44"/>
                    <a:pt x="78" y="44"/>
                  </a:cubicBezTo>
                  <a:cubicBezTo>
                    <a:pt x="78"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79" y="44"/>
                    <a:pt x="79" y="44"/>
                    <a:pt x="79" y="44"/>
                  </a:cubicBezTo>
                  <a:cubicBezTo>
                    <a:pt x="80" y="44"/>
                    <a:pt x="80" y="44"/>
                    <a:pt x="80" y="44"/>
                  </a:cubicBezTo>
                  <a:cubicBezTo>
                    <a:pt x="80" y="45"/>
                    <a:pt x="80" y="45"/>
                    <a:pt x="80" y="45"/>
                  </a:cubicBezTo>
                  <a:cubicBezTo>
                    <a:pt x="80" y="45"/>
                    <a:pt x="80" y="45"/>
                    <a:pt x="80" y="45"/>
                  </a:cubicBezTo>
                  <a:cubicBezTo>
                    <a:pt x="80" y="45"/>
                    <a:pt x="80" y="45"/>
                    <a:pt x="80" y="45"/>
                  </a:cubicBezTo>
                  <a:cubicBezTo>
                    <a:pt x="80" y="45"/>
                    <a:pt x="81" y="45"/>
                    <a:pt x="81" y="45"/>
                  </a:cubicBezTo>
                  <a:cubicBezTo>
                    <a:pt x="81" y="45"/>
                    <a:pt x="81" y="45"/>
                    <a:pt x="81" y="45"/>
                  </a:cubicBezTo>
                  <a:cubicBezTo>
                    <a:pt x="81" y="45"/>
                    <a:pt x="81" y="45"/>
                    <a:pt x="81" y="45"/>
                  </a:cubicBezTo>
                  <a:cubicBezTo>
                    <a:pt x="81" y="45"/>
                    <a:pt x="81" y="45"/>
                    <a:pt x="81" y="45"/>
                  </a:cubicBezTo>
                  <a:cubicBezTo>
                    <a:pt x="81" y="45"/>
                    <a:pt x="81" y="45"/>
                    <a:pt x="81" y="45"/>
                  </a:cubicBezTo>
                  <a:cubicBezTo>
                    <a:pt x="81" y="45"/>
                    <a:pt x="81" y="45"/>
                    <a:pt x="81" y="45"/>
                  </a:cubicBezTo>
                  <a:cubicBezTo>
                    <a:pt x="81" y="45"/>
                    <a:pt x="81" y="45"/>
                    <a:pt x="82" y="45"/>
                  </a:cubicBezTo>
                  <a:cubicBezTo>
                    <a:pt x="82" y="46"/>
                    <a:pt x="82" y="46"/>
                    <a:pt x="82" y="46"/>
                  </a:cubicBezTo>
                  <a:cubicBezTo>
                    <a:pt x="82" y="46"/>
                    <a:pt x="82" y="46"/>
                    <a:pt x="82" y="46"/>
                  </a:cubicBezTo>
                  <a:cubicBezTo>
                    <a:pt x="82" y="46"/>
                    <a:pt x="82" y="46"/>
                    <a:pt x="82" y="46"/>
                  </a:cubicBezTo>
                  <a:cubicBezTo>
                    <a:pt x="82" y="46"/>
                    <a:pt x="83" y="46"/>
                    <a:pt x="83" y="46"/>
                  </a:cubicBezTo>
                  <a:cubicBezTo>
                    <a:pt x="83" y="46"/>
                    <a:pt x="83" y="46"/>
                    <a:pt x="83" y="46"/>
                  </a:cubicBezTo>
                  <a:cubicBezTo>
                    <a:pt x="83" y="46"/>
                    <a:pt x="83" y="46"/>
                    <a:pt x="83" y="46"/>
                  </a:cubicBezTo>
                  <a:cubicBezTo>
                    <a:pt x="83" y="46"/>
                    <a:pt x="83" y="46"/>
                    <a:pt x="83" y="46"/>
                  </a:cubicBezTo>
                  <a:cubicBezTo>
                    <a:pt x="83" y="46"/>
                    <a:pt x="83" y="46"/>
                    <a:pt x="83" y="47"/>
                  </a:cubicBezTo>
                  <a:cubicBezTo>
                    <a:pt x="83" y="47"/>
                    <a:pt x="83"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4" y="47"/>
                    <a:pt x="84" y="47"/>
                  </a:cubicBezTo>
                  <a:cubicBezTo>
                    <a:pt x="84" y="47"/>
                    <a:pt x="85" y="47"/>
                    <a:pt x="85" y="47"/>
                  </a:cubicBezTo>
                  <a:cubicBezTo>
                    <a:pt x="85" y="47"/>
                    <a:pt x="85" y="47"/>
                    <a:pt x="85" y="47"/>
                  </a:cubicBezTo>
                  <a:cubicBezTo>
                    <a:pt x="85" y="47"/>
                    <a:pt x="85" y="47"/>
                    <a:pt x="85" y="47"/>
                  </a:cubicBezTo>
                  <a:cubicBezTo>
                    <a:pt x="85" y="47"/>
                    <a:pt x="85" y="47"/>
                    <a:pt x="85" y="47"/>
                  </a:cubicBezTo>
                  <a:cubicBezTo>
                    <a:pt x="85" y="47"/>
                    <a:pt x="85" y="47"/>
                    <a:pt x="85" y="47"/>
                  </a:cubicBezTo>
                  <a:cubicBezTo>
                    <a:pt x="85" y="47"/>
                    <a:pt x="85" y="47"/>
                    <a:pt x="85" y="47"/>
                  </a:cubicBezTo>
                  <a:cubicBezTo>
                    <a:pt x="85" y="47"/>
                    <a:pt x="85" y="48"/>
                    <a:pt x="85" y="48"/>
                  </a:cubicBezTo>
                  <a:cubicBezTo>
                    <a:pt x="85" y="48"/>
                    <a:pt x="85" y="48"/>
                    <a:pt x="85"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6" y="48"/>
                    <a:pt x="86" y="48"/>
                    <a:pt x="86"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8"/>
                    <a:pt x="87" y="48"/>
                    <a:pt x="87" y="48"/>
                  </a:cubicBezTo>
                  <a:cubicBezTo>
                    <a:pt x="87" y="49"/>
                    <a:pt x="87" y="49"/>
                    <a:pt x="87" y="49"/>
                  </a:cubicBezTo>
                  <a:cubicBezTo>
                    <a:pt x="87"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8" y="49"/>
                    <a:pt x="88" y="49"/>
                    <a:pt x="88"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49"/>
                    <a:pt x="89" y="49"/>
                    <a:pt x="89" y="49"/>
                  </a:cubicBezTo>
                  <a:cubicBezTo>
                    <a:pt x="89" y="50"/>
                    <a:pt x="89" y="50"/>
                    <a:pt x="89"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0" y="50"/>
                    <a:pt x="90" y="50"/>
                    <a:pt x="90"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1" y="50"/>
                    <a:pt x="91" y="50"/>
                  </a:cubicBezTo>
                  <a:cubicBezTo>
                    <a:pt x="91" y="50"/>
                    <a:pt x="92" y="50"/>
                    <a:pt x="92" y="50"/>
                  </a:cubicBezTo>
                  <a:cubicBezTo>
                    <a:pt x="92" y="50"/>
                    <a:pt x="92" y="50"/>
                    <a:pt x="92" y="50"/>
                  </a:cubicBezTo>
                  <a:cubicBezTo>
                    <a:pt x="92" y="50"/>
                    <a:pt x="92" y="50"/>
                    <a:pt x="92" y="50"/>
                  </a:cubicBezTo>
                  <a:cubicBezTo>
                    <a:pt x="92" y="51"/>
                    <a:pt x="92" y="51"/>
                    <a:pt x="92" y="51"/>
                  </a:cubicBezTo>
                  <a:cubicBezTo>
                    <a:pt x="92" y="51"/>
                    <a:pt x="92" y="51"/>
                    <a:pt x="92" y="51"/>
                  </a:cubicBezTo>
                  <a:cubicBezTo>
                    <a:pt x="92" y="51"/>
                    <a:pt x="92" y="51"/>
                    <a:pt x="92" y="51"/>
                  </a:cubicBezTo>
                  <a:cubicBezTo>
                    <a:pt x="92" y="51"/>
                    <a:pt x="92" y="51"/>
                    <a:pt x="92" y="51"/>
                  </a:cubicBezTo>
                  <a:cubicBezTo>
                    <a:pt x="92" y="51"/>
                    <a:pt x="92" y="51"/>
                    <a:pt x="92" y="51"/>
                  </a:cubicBezTo>
                  <a:cubicBezTo>
                    <a:pt x="92" y="51"/>
                    <a:pt x="93" y="51"/>
                    <a:pt x="93" y="51"/>
                  </a:cubicBezTo>
                  <a:cubicBezTo>
                    <a:pt x="93" y="51"/>
                    <a:pt x="93" y="51"/>
                    <a:pt x="93" y="51"/>
                  </a:cubicBezTo>
                  <a:cubicBezTo>
                    <a:pt x="93" y="51"/>
                    <a:pt x="93" y="51"/>
                    <a:pt x="93" y="51"/>
                  </a:cubicBezTo>
                  <a:cubicBezTo>
                    <a:pt x="93" y="51"/>
                    <a:pt x="93" y="51"/>
                    <a:pt x="93" y="51"/>
                  </a:cubicBezTo>
                  <a:cubicBezTo>
                    <a:pt x="93" y="51"/>
                    <a:pt x="93" y="51"/>
                    <a:pt x="93" y="51"/>
                  </a:cubicBezTo>
                  <a:cubicBezTo>
                    <a:pt x="93" y="51"/>
                    <a:pt x="93" y="51"/>
                    <a:pt x="93" y="51"/>
                  </a:cubicBezTo>
                  <a:cubicBezTo>
                    <a:pt x="93" y="51"/>
                    <a:pt x="93"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1"/>
                    <a:pt x="94" y="51"/>
                    <a:pt x="94" y="51"/>
                  </a:cubicBezTo>
                  <a:cubicBezTo>
                    <a:pt x="94" y="52"/>
                    <a:pt x="95" y="52"/>
                    <a:pt x="95" y="52"/>
                  </a:cubicBezTo>
                  <a:cubicBezTo>
                    <a:pt x="95" y="52"/>
                    <a:pt x="95" y="52"/>
                    <a:pt x="95" y="52"/>
                  </a:cubicBezTo>
                  <a:cubicBezTo>
                    <a:pt x="95" y="52"/>
                    <a:pt x="95" y="52"/>
                    <a:pt x="95" y="52"/>
                  </a:cubicBezTo>
                  <a:cubicBezTo>
                    <a:pt x="95" y="52"/>
                    <a:pt x="95" y="52"/>
                    <a:pt x="95" y="52"/>
                  </a:cubicBezTo>
                  <a:cubicBezTo>
                    <a:pt x="95" y="52"/>
                    <a:pt x="95" y="52"/>
                    <a:pt x="95" y="52"/>
                  </a:cubicBezTo>
                  <a:cubicBezTo>
                    <a:pt x="95" y="52"/>
                    <a:pt x="95" y="52"/>
                    <a:pt x="95" y="52"/>
                  </a:cubicBezTo>
                  <a:cubicBezTo>
                    <a:pt x="95" y="52"/>
                    <a:pt x="96" y="52"/>
                    <a:pt x="96" y="52"/>
                  </a:cubicBezTo>
                  <a:cubicBezTo>
                    <a:pt x="96" y="52"/>
                    <a:pt x="96" y="52"/>
                    <a:pt x="96" y="52"/>
                  </a:cubicBezTo>
                  <a:cubicBezTo>
                    <a:pt x="96" y="52"/>
                    <a:pt x="96" y="52"/>
                    <a:pt x="96" y="52"/>
                  </a:cubicBezTo>
                  <a:cubicBezTo>
                    <a:pt x="96" y="52"/>
                    <a:pt x="96" y="52"/>
                    <a:pt x="96" y="52"/>
                  </a:cubicBezTo>
                  <a:cubicBezTo>
                    <a:pt x="96" y="52"/>
                    <a:pt x="96" y="52"/>
                    <a:pt x="96" y="52"/>
                  </a:cubicBezTo>
                  <a:cubicBezTo>
                    <a:pt x="96" y="52"/>
                    <a:pt x="96" y="52"/>
                    <a:pt x="96" y="52"/>
                  </a:cubicBezTo>
                  <a:cubicBezTo>
                    <a:pt x="96" y="52"/>
                    <a:pt x="96" y="52"/>
                    <a:pt x="97" y="52"/>
                  </a:cubicBezTo>
                  <a:cubicBezTo>
                    <a:pt x="97" y="52"/>
                    <a:pt x="97" y="52"/>
                    <a:pt x="97" y="52"/>
                  </a:cubicBezTo>
                  <a:cubicBezTo>
                    <a:pt x="97" y="52"/>
                    <a:pt x="97" y="52"/>
                    <a:pt x="97" y="52"/>
                  </a:cubicBezTo>
                  <a:cubicBezTo>
                    <a:pt x="97" y="52"/>
                    <a:pt x="97" y="52"/>
                    <a:pt x="97" y="52"/>
                  </a:cubicBezTo>
                  <a:cubicBezTo>
                    <a:pt x="97" y="52"/>
                    <a:pt x="97" y="53"/>
                    <a:pt x="98" y="53"/>
                  </a:cubicBezTo>
                  <a:cubicBezTo>
                    <a:pt x="98" y="53"/>
                    <a:pt x="98" y="53"/>
                    <a:pt x="98" y="53"/>
                  </a:cubicBezTo>
                  <a:cubicBezTo>
                    <a:pt x="98" y="53"/>
                    <a:pt x="98" y="53"/>
                    <a:pt x="98" y="53"/>
                  </a:cubicBezTo>
                  <a:cubicBezTo>
                    <a:pt x="98" y="53"/>
                    <a:pt x="98" y="53"/>
                    <a:pt x="98" y="53"/>
                  </a:cubicBezTo>
                  <a:cubicBezTo>
                    <a:pt x="98" y="53"/>
                    <a:pt x="98" y="53"/>
                    <a:pt x="98" y="53"/>
                  </a:cubicBezTo>
                  <a:cubicBezTo>
                    <a:pt x="98" y="53"/>
                    <a:pt x="98" y="53"/>
                    <a:pt x="98" y="53"/>
                  </a:cubicBezTo>
                  <a:cubicBezTo>
                    <a:pt x="99" y="53"/>
                    <a:pt x="99" y="53"/>
                    <a:pt x="99" y="53"/>
                  </a:cubicBezTo>
                  <a:cubicBezTo>
                    <a:pt x="99" y="53"/>
                    <a:pt x="99" y="53"/>
                    <a:pt x="99" y="53"/>
                  </a:cubicBezTo>
                  <a:cubicBezTo>
                    <a:pt x="99" y="53"/>
                    <a:pt x="99" y="53"/>
                    <a:pt x="99" y="53"/>
                  </a:cubicBezTo>
                  <a:cubicBezTo>
                    <a:pt x="99" y="53"/>
                    <a:pt x="99" y="53"/>
                    <a:pt x="99" y="53"/>
                  </a:cubicBezTo>
                  <a:cubicBezTo>
                    <a:pt x="99" y="53"/>
                    <a:pt x="99" y="53"/>
                    <a:pt x="99" y="53"/>
                  </a:cubicBezTo>
                  <a:cubicBezTo>
                    <a:pt x="99" y="53"/>
                    <a:pt x="99" y="53"/>
                    <a:pt x="99" y="53"/>
                  </a:cubicBezTo>
                  <a:cubicBezTo>
                    <a:pt x="100" y="53"/>
                    <a:pt x="100" y="53"/>
                    <a:pt x="100" y="53"/>
                  </a:cubicBezTo>
                  <a:cubicBezTo>
                    <a:pt x="100" y="53"/>
                    <a:pt x="100" y="53"/>
                    <a:pt x="100" y="53"/>
                  </a:cubicBezTo>
                  <a:cubicBezTo>
                    <a:pt x="100" y="54"/>
                    <a:pt x="101" y="54"/>
                    <a:pt x="101" y="54"/>
                  </a:cubicBezTo>
                  <a:cubicBezTo>
                    <a:pt x="101" y="54"/>
                    <a:pt x="101" y="54"/>
                    <a:pt x="101" y="54"/>
                  </a:cubicBezTo>
                  <a:cubicBezTo>
                    <a:pt x="102" y="54"/>
                    <a:pt x="102" y="54"/>
                    <a:pt x="102" y="54"/>
                  </a:cubicBezTo>
                  <a:cubicBezTo>
                    <a:pt x="102" y="54"/>
                    <a:pt x="102" y="54"/>
                    <a:pt x="102" y="54"/>
                  </a:cubicBezTo>
                  <a:cubicBezTo>
                    <a:pt x="102" y="54"/>
                    <a:pt x="103" y="54"/>
                    <a:pt x="103" y="54"/>
                  </a:cubicBezTo>
                  <a:cubicBezTo>
                    <a:pt x="103" y="54"/>
                    <a:pt x="103" y="54"/>
                    <a:pt x="103" y="54"/>
                  </a:cubicBezTo>
                  <a:cubicBezTo>
                    <a:pt x="103" y="54"/>
                    <a:pt x="104" y="54"/>
                    <a:pt x="104" y="55"/>
                  </a:cubicBezTo>
                  <a:cubicBezTo>
                    <a:pt x="104" y="55"/>
                    <a:pt x="104" y="55"/>
                    <a:pt x="104" y="55"/>
                  </a:cubicBezTo>
                  <a:cubicBezTo>
                    <a:pt x="104" y="55"/>
                    <a:pt x="104" y="55"/>
                    <a:pt x="104" y="55"/>
                  </a:cubicBezTo>
                  <a:cubicBezTo>
                    <a:pt x="104" y="55"/>
                    <a:pt x="104" y="55"/>
                    <a:pt x="104" y="55"/>
                  </a:cubicBezTo>
                  <a:cubicBezTo>
                    <a:pt x="104" y="55"/>
                    <a:pt x="104" y="55"/>
                    <a:pt x="104" y="55"/>
                  </a:cubicBezTo>
                  <a:cubicBezTo>
                    <a:pt x="104" y="55"/>
                    <a:pt x="104" y="55"/>
                    <a:pt x="104" y="55"/>
                  </a:cubicBezTo>
                  <a:cubicBezTo>
                    <a:pt x="105" y="55"/>
                    <a:pt x="105" y="55"/>
                    <a:pt x="105" y="55"/>
                  </a:cubicBezTo>
                  <a:cubicBezTo>
                    <a:pt x="105" y="55"/>
                    <a:pt x="105" y="55"/>
                    <a:pt x="105" y="55"/>
                  </a:cubicBezTo>
                  <a:cubicBezTo>
                    <a:pt x="105" y="55"/>
                    <a:pt x="106" y="55"/>
                    <a:pt x="106" y="55"/>
                  </a:cubicBezTo>
                  <a:cubicBezTo>
                    <a:pt x="107" y="55"/>
                    <a:pt x="108" y="56"/>
                    <a:pt x="109" y="56"/>
                  </a:cubicBezTo>
                  <a:cubicBezTo>
                    <a:pt x="110" y="56"/>
                    <a:pt x="110" y="56"/>
                    <a:pt x="110" y="56"/>
                  </a:cubicBezTo>
                  <a:cubicBezTo>
                    <a:pt x="111" y="56"/>
                    <a:pt x="112" y="56"/>
                    <a:pt x="113" y="57"/>
                  </a:cubicBezTo>
                  <a:cubicBezTo>
                    <a:pt x="113" y="57"/>
                    <a:pt x="113" y="57"/>
                    <a:pt x="114" y="57"/>
                  </a:cubicBezTo>
                  <a:cubicBezTo>
                    <a:pt x="114" y="57"/>
                    <a:pt x="114" y="57"/>
                    <a:pt x="114" y="57"/>
                  </a:cubicBezTo>
                  <a:cubicBezTo>
                    <a:pt x="114" y="57"/>
                    <a:pt x="114" y="57"/>
                    <a:pt x="114" y="57"/>
                  </a:cubicBezTo>
                  <a:cubicBezTo>
                    <a:pt x="114" y="57"/>
                    <a:pt x="115" y="57"/>
                    <a:pt x="115" y="57"/>
                  </a:cubicBezTo>
                  <a:cubicBezTo>
                    <a:pt x="116" y="57"/>
                    <a:pt x="116" y="57"/>
                    <a:pt x="116" y="57"/>
                  </a:cubicBezTo>
                  <a:cubicBezTo>
                    <a:pt x="116" y="57"/>
                    <a:pt x="116" y="57"/>
                    <a:pt x="116" y="57"/>
                  </a:cubicBezTo>
                  <a:cubicBezTo>
                    <a:pt x="116" y="57"/>
                    <a:pt x="116" y="57"/>
                    <a:pt x="116" y="57"/>
                  </a:cubicBezTo>
                  <a:cubicBezTo>
                    <a:pt x="116" y="57"/>
                    <a:pt x="116" y="57"/>
                    <a:pt x="116" y="57"/>
                  </a:cubicBezTo>
                  <a:cubicBezTo>
                    <a:pt x="117" y="57"/>
                    <a:pt x="117" y="57"/>
                    <a:pt x="117" y="57"/>
                  </a:cubicBezTo>
                  <a:cubicBezTo>
                    <a:pt x="117" y="57"/>
                    <a:pt x="117" y="57"/>
                    <a:pt x="117" y="57"/>
                  </a:cubicBezTo>
                  <a:cubicBezTo>
                    <a:pt x="117" y="57"/>
                    <a:pt x="117" y="57"/>
                    <a:pt x="118" y="57"/>
                  </a:cubicBezTo>
                  <a:cubicBezTo>
                    <a:pt x="118" y="57"/>
                    <a:pt x="118" y="58"/>
                    <a:pt x="119" y="58"/>
                  </a:cubicBezTo>
                  <a:cubicBezTo>
                    <a:pt x="119" y="58"/>
                    <a:pt x="119" y="57"/>
                    <a:pt x="119" y="57"/>
                  </a:cubicBezTo>
                  <a:cubicBezTo>
                    <a:pt x="119" y="57"/>
                    <a:pt x="119" y="57"/>
                    <a:pt x="119" y="57"/>
                  </a:cubicBezTo>
                  <a:cubicBezTo>
                    <a:pt x="119" y="57"/>
                    <a:pt x="119" y="57"/>
                    <a:pt x="119" y="57"/>
                  </a:cubicBezTo>
                  <a:cubicBezTo>
                    <a:pt x="119" y="57"/>
                    <a:pt x="119" y="57"/>
                    <a:pt x="119" y="57"/>
                  </a:cubicBezTo>
                  <a:cubicBezTo>
                    <a:pt x="119" y="57"/>
                    <a:pt x="119" y="57"/>
                    <a:pt x="119" y="57"/>
                  </a:cubicBezTo>
                  <a:cubicBezTo>
                    <a:pt x="119" y="57"/>
                    <a:pt x="119" y="57"/>
                    <a:pt x="120" y="57"/>
                  </a:cubicBezTo>
                  <a:cubicBezTo>
                    <a:pt x="120" y="57"/>
                    <a:pt x="120" y="57"/>
                    <a:pt x="120" y="57"/>
                  </a:cubicBezTo>
                  <a:cubicBezTo>
                    <a:pt x="120" y="57"/>
                    <a:pt x="120" y="57"/>
                    <a:pt x="120" y="57"/>
                  </a:cubicBezTo>
                  <a:cubicBezTo>
                    <a:pt x="120" y="57"/>
                    <a:pt x="120" y="57"/>
                    <a:pt x="120" y="57"/>
                  </a:cubicBezTo>
                  <a:cubicBezTo>
                    <a:pt x="120" y="57"/>
                    <a:pt x="120" y="57"/>
                    <a:pt x="120" y="57"/>
                  </a:cubicBezTo>
                  <a:cubicBezTo>
                    <a:pt x="120" y="57"/>
                    <a:pt x="120" y="56"/>
                    <a:pt x="120" y="56"/>
                  </a:cubicBezTo>
                  <a:cubicBezTo>
                    <a:pt x="121" y="56"/>
                    <a:pt x="121" y="56"/>
                    <a:pt x="121" y="56"/>
                  </a:cubicBezTo>
                  <a:cubicBezTo>
                    <a:pt x="121" y="56"/>
                    <a:pt x="121" y="56"/>
                    <a:pt x="121" y="56"/>
                  </a:cubicBezTo>
                  <a:cubicBezTo>
                    <a:pt x="121" y="55"/>
                    <a:pt x="121" y="55"/>
                    <a:pt x="122" y="55"/>
                  </a:cubicBezTo>
                  <a:cubicBezTo>
                    <a:pt x="122" y="55"/>
                    <a:pt x="122" y="55"/>
                    <a:pt x="122" y="55"/>
                  </a:cubicBezTo>
                  <a:cubicBezTo>
                    <a:pt x="122" y="55"/>
                    <a:pt x="122" y="55"/>
                    <a:pt x="122" y="55"/>
                  </a:cubicBezTo>
                  <a:cubicBezTo>
                    <a:pt x="122" y="55"/>
                    <a:pt x="122" y="55"/>
                    <a:pt x="122" y="55"/>
                  </a:cubicBezTo>
                  <a:cubicBezTo>
                    <a:pt x="122" y="55"/>
                    <a:pt x="122" y="55"/>
                    <a:pt x="122" y="55"/>
                  </a:cubicBezTo>
                  <a:cubicBezTo>
                    <a:pt x="122" y="55"/>
                    <a:pt x="122" y="55"/>
                    <a:pt x="122" y="55"/>
                  </a:cubicBezTo>
                  <a:cubicBezTo>
                    <a:pt x="122" y="55"/>
                    <a:pt x="122" y="54"/>
                    <a:pt x="122" y="54"/>
                  </a:cubicBezTo>
                  <a:cubicBezTo>
                    <a:pt x="122" y="54"/>
                    <a:pt x="122" y="54"/>
                    <a:pt x="122" y="54"/>
                  </a:cubicBezTo>
                  <a:cubicBezTo>
                    <a:pt x="123" y="54"/>
                    <a:pt x="123" y="54"/>
                    <a:pt x="123" y="54"/>
                  </a:cubicBezTo>
                  <a:cubicBezTo>
                    <a:pt x="123" y="54"/>
                    <a:pt x="123" y="54"/>
                    <a:pt x="123" y="54"/>
                  </a:cubicBezTo>
                  <a:cubicBezTo>
                    <a:pt x="123" y="54"/>
                    <a:pt x="123" y="53"/>
                    <a:pt x="123" y="53"/>
                  </a:cubicBezTo>
                  <a:cubicBezTo>
                    <a:pt x="123" y="53"/>
                    <a:pt x="123" y="53"/>
                    <a:pt x="123" y="53"/>
                  </a:cubicBezTo>
                  <a:cubicBezTo>
                    <a:pt x="123" y="53"/>
                    <a:pt x="123" y="53"/>
                    <a:pt x="124" y="53"/>
                  </a:cubicBezTo>
                  <a:cubicBezTo>
                    <a:pt x="124" y="53"/>
                    <a:pt x="124" y="53"/>
                    <a:pt x="124" y="53"/>
                  </a:cubicBezTo>
                  <a:cubicBezTo>
                    <a:pt x="124" y="53"/>
                    <a:pt x="124" y="53"/>
                    <a:pt x="124" y="52"/>
                  </a:cubicBezTo>
                  <a:cubicBezTo>
                    <a:pt x="124" y="52"/>
                    <a:pt x="124" y="52"/>
                    <a:pt x="124" y="52"/>
                  </a:cubicBezTo>
                  <a:cubicBezTo>
                    <a:pt x="124" y="52"/>
                    <a:pt x="124" y="52"/>
                    <a:pt x="124" y="52"/>
                  </a:cubicBezTo>
                  <a:cubicBezTo>
                    <a:pt x="124" y="52"/>
                    <a:pt x="124" y="52"/>
                    <a:pt x="124" y="52"/>
                  </a:cubicBezTo>
                  <a:cubicBezTo>
                    <a:pt x="124" y="52"/>
                    <a:pt x="124" y="52"/>
                    <a:pt x="125" y="52"/>
                  </a:cubicBezTo>
                  <a:cubicBezTo>
                    <a:pt x="125" y="52"/>
                    <a:pt x="125" y="51"/>
                    <a:pt x="125" y="51"/>
                  </a:cubicBezTo>
                  <a:cubicBezTo>
                    <a:pt x="125" y="51"/>
                    <a:pt x="125" y="51"/>
                    <a:pt x="125" y="51"/>
                  </a:cubicBezTo>
                  <a:cubicBezTo>
                    <a:pt x="125" y="51"/>
                    <a:pt x="125" y="51"/>
                    <a:pt x="125" y="51"/>
                  </a:cubicBezTo>
                  <a:cubicBezTo>
                    <a:pt x="125" y="51"/>
                    <a:pt x="125" y="51"/>
                    <a:pt x="125" y="51"/>
                  </a:cubicBezTo>
                  <a:cubicBezTo>
                    <a:pt x="125" y="51"/>
                    <a:pt x="125" y="51"/>
                    <a:pt x="125" y="50"/>
                  </a:cubicBezTo>
                  <a:cubicBezTo>
                    <a:pt x="126" y="50"/>
                    <a:pt x="126" y="50"/>
                    <a:pt x="126" y="50"/>
                  </a:cubicBezTo>
                  <a:cubicBezTo>
                    <a:pt x="126" y="50"/>
                    <a:pt x="126" y="50"/>
                    <a:pt x="126" y="50"/>
                  </a:cubicBezTo>
                  <a:cubicBezTo>
                    <a:pt x="126" y="50"/>
                    <a:pt x="126" y="50"/>
                    <a:pt x="126" y="50"/>
                  </a:cubicBezTo>
                  <a:cubicBezTo>
                    <a:pt x="126" y="50"/>
                    <a:pt x="126" y="49"/>
                    <a:pt x="126" y="49"/>
                  </a:cubicBezTo>
                  <a:cubicBezTo>
                    <a:pt x="126" y="49"/>
                    <a:pt x="127" y="49"/>
                    <a:pt x="127" y="49"/>
                  </a:cubicBezTo>
                  <a:cubicBezTo>
                    <a:pt x="127" y="49"/>
                    <a:pt x="127" y="49"/>
                    <a:pt x="127" y="49"/>
                  </a:cubicBezTo>
                  <a:cubicBezTo>
                    <a:pt x="127" y="49"/>
                    <a:pt x="127" y="49"/>
                    <a:pt x="127" y="49"/>
                  </a:cubicBezTo>
                  <a:cubicBezTo>
                    <a:pt x="127" y="49"/>
                    <a:pt x="127" y="49"/>
                    <a:pt x="127" y="48"/>
                  </a:cubicBezTo>
                  <a:cubicBezTo>
                    <a:pt x="127" y="48"/>
                    <a:pt x="127" y="48"/>
                    <a:pt x="127" y="48"/>
                  </a:cubicBezTo>
                  <a:cubicBezTo>
                    <a:pt x="127" y="48"/>
                    <a:pt x="127" y="47"/>
                    <a:pt x="127" y="47"/>
                  </a:cubicBezTo>
                  <a:cubicBezTo>
                    <a:pt x="127" y="47"/>
                    <a:pt x="127" y="47"/>
                    <a:pt x="127" y="47"/>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2">
                <a:solidFill>
                  <a:prstClr val="black"/>
                </a:solidFill>
              </a:endParaRPr>
            </a:p>
          </p:txBody>
        </p:sp>
        <p:sp>
          <p:nvSpPr>
            <p:cNvPr id="113" name="Freeform 19"/>
            <p:cNvSpPr>
              <a:spLocks/>
            </p:cNvSpPr>
            <p:nvPr/>
          </p:nvSpPr>
          <p:spPr bwMode="auto">
            <a:xfrm>
              <a:off x="3303588" y="3433763"/>
              <a:ext cx="319087" cy="33337"/>
            </a:xfrm>
            <a:custGeom>
              <a:avLst/>
              <a:gdLst>
                <a:gd name="T0" fmla="*/ 2 w 85"/>
                <a:gd name="T1" fmla="*/ 0 h 9"/>
                <a:gd name="T2" fmla="*/ 1 w 85"/>
                <a:gd name="T3" fmla="*/ 0 h 9"/>
                <a:gd name="T4" fmla="*/ 1 w 85"/>
                <a:gd name="T5" fmla="*/ 0 h 9"/>
                <a:gd name="T6" fmla="*/ 1 w 85"/>
                <a:gd name="T7" fmla="*/ 0 h 9"/>
                <a:gd name="T8" fmla="*/ 0 w 85"/>
                <a:gd name="T9" fmla="*/ 0 h 9"/>
                <a:gd name="T10" fmla="*/ 0 w 85"/>
                <a:gd name="T11" fmla="*/ 0 h 9"/>
                <a:gd name="T12" fmla="*/ 0 w 85"/>
                <a:gd name="T13" fmla="*/ 1 h 9"/>
                <a:gd name="T14" fmla="*/ 0 w 85"/>
                <a:gd name="T15" fmla="*/ 1 h 9"/>
                <a:gd name="T16" fmla="*/ 0 w 85"/>
                <a:gd name="T17" fmla="*/ 3 h 9"/>
                <a:gd name="T18" fmla="*/ 0 w 85"/>
                <a:gd name="T19" fmla="*/ 5 h 9"/>
                <a:gd name="T20" fmla="*/ 6 w 85"/>
                <a:gd name="T21" fmla="*/ 8 h 9"/>
                <a:gd name="T22" fmla="*/ 11 w 85"/>
                <a:gd name="T23" fmla="*/ 8 h 9"/>
                <a:gd name="T24" fmla="*/ 23 w 85"/>
                <a:gd name="T25" fmla="*/ 8 h 9"/>
                <a:gd name="T26" fmla="*/ 26 w 85"/>
                <a:gd name="T27" fmla="*/ 8 h 9"/>
                <a:gd name="T28" fmla="*/ 38 w 85"/>
                <a:gd name="T29" fmla="*/ 8 h 9"/>
                <a:gd name="T30" fmla="*/ 63 w 85"/>
                <a:gd name="T31" fmla="*/ 8 h 9"/>
                <a:gd name="T32" fmla="*/ 71 w 85"/>
                <a:gd name="T33" fmla="*/ 8 h 9"/>
                <a:gd name="T34" fmla="*/ 82 w 85"/>
                <a:gd name="T35" fmla="*/ 8 h 9"/>
                <a:gd name="T36" fmla="*/ 83 w 85"/>
                <a:gd name="T37" fmla="*/ 8 h 9"/>
                <a:gd name="T38" fmla="*/ 84 w 85"/>
                <a:gd name="T39" fmla="*/ 8 h 9"/>
                <a:gd name="T40" fmla="*/ 84 w 85"/>
                <a:gd name="T41" fmla="*/ 7 h 9"/>
                <a:gd name="T42" fmla="*/ 84 w 85"/>
                <a:gd name="T43" fmla="*/ 7 h 9"/>
                <a:gd name="T44" fmla="*/ 84 w 85"/>
                <a:gd name="T45" fmla="*/ 7 h 9"/>
                <a:gd name="T46" fmla="*/ 85 w 85"/>
                <a:gd name="T47" fmla="*/ 6 h 9"/>
                <a:gd name="T48" fmla="*/ 85 w 85"/>
                <a:gd name="T49" fmla="*/ 6 h 9"/>
                <a:gd name="T50" fmla="*/ 85 w 85"/>
                <a:gd name="T51" fmla="*/ 4 h 9"/>
                <a:gd name="T52" fmla="*/ 84 w 85"/>
                <a:gd name="T53" fmla="*/ 1 h 9"/>
                <a:gd name="T54" fmla="*/ 84 w 85"/>
                <a:gd name="T55" fmla="*/ 1 h 9"/>
                <a:gd name="T56" fmla="*/ 84 w 85"/>
                <a:gd name="T57" fmla="*/ 1 h 9"/>
                <a:gd name="T58" fmla="*/ 84 w 85"/>
                <a:gd name="T59" fmla="*/ 0 h 9"/>
                <a:gd name="T60" fmla="*/ 83 w 85"/>
                <a:gd name="T61" fmla="*/ 0 h 9"/>
                <a:gd name="T62" fmla="*/ 81 w 85"/>
                <a:gd name="T63" fmla="*/ 0 h 9"/>
                <a:gd name="T64" fmla="*/ 76 w 85"/>
                <a:gd name="T65" fmla="*/ 0 h 9"/>
                <a:gd name="T66" fmla="*/ 68 w 85"/>
                <a:gd name="T67" fmla="*/ 0 h 9"/>
                <a:gd name="T68" fmla="*/ 62 w 85"/>
                <a:gd name="T69" fmla="*/ 0 h 9"/>
                <a:gd name="T70" fmla="*/ 21 w 85"/>
                <a:gd name="T71" fmla="*/ 0 h 9"/>
                <a:gd name="T72" fmla="*/ 17 w 85"/>
                <a:gd name="T73" fmla="*/ 0 h 9"/>
                <a:gd name="T74" fmla="*/ 12 w 85"/>
                <a:gd name="T75" fmla="*/ 0 h 9"/>
                <a:gd name="T76" fmla="*/ 9 w 85"/>
                <a:gd name="T77" fmla="*/ 0 h 9"/>
                <a:gd name="T78" fmla="*/ 5 w 85"/>
                <a:gd name="T79" fmla="*/ 0 h 9"/>
                <a:gd name="T80" fmla="*/ 3 w 85"/>
                <a:gd name="T81" fmla="*/ 0 h 9"/>
                <a:gd name="T82" fmla="*/ 2 w 85"/>
                <a:gd name="T83"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5" h="9">
                  <a:moveTo>
                    <a:pt x="2" y="0"/>
                  </a:moveTo>
                  <a:cubicBezTo>
                    <a:pt x="2" y="0"/>
                    <a:pt x="2" y="0"/>
                    <a:pt x="2" y="0"/>
                  </a:cubicBezTo>
                  <a:cubicBezTo>
                    <a:pt x="2"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1" y="0"/>
                    <a:pt x="1" y="0"/>
                    <a:pt x="1" y="0"/>
                  </a:cubicBezTo>
                  <a:cubicBezTo>
                    <a:pt x="0" y="0"/>
                    <a:pt x="0" y="0"/>
                    <a:pt x="0" y="0"/>
                  </a:cubicBezTo>
                  <a:cubicBezTo>
                    <a:pt x="0" y="0"/>
                    <a:pt x="0" y="0"/>
                    <a:pt x="0" y="0"/>
                  </a:cubicBezTo>
                  <a:cubicBezTo>
                    <a:pt x="0" y="0"/>
                    <a:pt x="0" y="0"/>
                    <a:pt x="0" y="0"/>
                  </a:cubicBezTo>
                  <a:cubicBezTo>
                    <a:pt x="0" y="1"/>
                    <a:pt x="0" y="1"/>
                    <a:pt x="0" y="1"/>
                  </a:cubicBezTo>
                  <a:cubicBezTo>
                    <a:pt x="0" y="1"/>
                    <a:pt x="0" y="1"/>
                    <a:pt x="0" y="1"/>
                  </a:cubicBezTo>
                  <a:cubicBezTo>
                    <a:pt x="0" y="1"/>
                    <a:pt x="0" y="1"/>
                    <a:pt x="0" y="1"/>
                  </a:cubicBezTo>
                  <a:cubicBezTo>
                    <a:pt x="0" y="1"/>
                    <a:pt x="0" y="1"/>
                    <a:pt x="0" y="1"/>
                  </a:cubicBezTo>
                  <a:cubicBezTo>
                    <a:pt x="0" y="2"/>
                    <a:pt x="0" y="2"/>
                    <a:pt x="0" y="3"/>
                  </a:cubicBezTo>
                  <a:cubicBezTo>
                    <a:pt x="0" y="3"/>
                    <a:pt x="0" y="3"/>
                    <a:pt x="0" y="3"/>
                  </a:cubicBezTo>
                  <a:cubicBezTo>
                    <a:pt x="0" y="3"/>
                    <a:pt x="0" y="3"/>
                    <a:pt x="0" y="3"/>
                  </a:cubicBezTo>
                  <a:cubicBezTo>
                    <a:pt x="0" y="4"/>
                    <a:pt x="0" y="4"/>
                    <a:pt x="0" y="5"/>
                  </a:cubicBezTo>
                  <a:cubicBezTo>
                    <a:pt x="0" y="6"/>
                    <a:pt x="0" y="7"/>
                    <a:pt x="0" y="7"/>
                  </a:cubicBezTo>
                  <a:cubicBezTo>
                    <a:pt x="1" y="9"/>
                    <a:pt x="4" y="8"/>
                    <a:pt x="6" y="8"/>
                  </a:cubicBezTo>
                  <a:cubicBezTo>
                    <a:pt x="8" y="8"/>
                    <a:pt x="10" y="8"/>
                    <a:pt x="11" y="8"/>
                  </a:cubicBezTo>
                  <a:cubicBezTo>
                    <a:pt x="11" y="8"/>
                    <a:pt x="11" y="8"/>
                    <a:pt x="11" y="8"/>
                  </a:cubicBezTo>
                  <a:cubicBezTo>
                    <a:pt x="13" y="8"/>
                    <a:pt x="14" y="8"/>
                    <a:pt x="15" y="8"/>
                  </a:cubicBezTo>
                  <a:cubicBezTo>
                    <a:pt x="18" y="8"/>
                    <a:pt x="20" y="8"/>
                    <a:pt x="23" y="8"/>
                  </a:cubicBezTo>
                  <a:cubicBezTo>
                    <a:pt x="24" y="8"/>
                    <a:pt x="25" y="8"/>
                    <a:pt x="26" y="8"/>
                  </a:cubicBezTo>
                  <a:cubicBezTo>
                    <a:pt x="26" y="8"/>
                    <a:pt x="26" y="8"/>
                    <a:pt x="26" y="8"/>
                  </a:cubicBezTo>
                  <a:cubicBezTo>
                    <a:pt x="28" y="8"/>
                    <a:pt x="29" y="8"/>
                    <a:pt x="30" y="8"/>
                  </a:cubicBezTo>
                  <a:cubicBezTo>
                    <a:pt x="33" y="8"/>
                    <a:pt x="36" y="8"/>
                    <a:pt x="38" y="8"/>
                  </a:cubicBezTo>
                  <a:cubicBezTo>
                    <a:pt x="45" y="8"/>
                    <a:pt x="51" y="8"/>
                    <a:pt x="57" y="8"/>
                  </a:cubicBezTo>
                  <a:cubicBezTo>
                    <a:pt x="59" y="8"/>
                    <a:pt x="61" y="8"/>
                    <a:pt x="63" y="8"/>
                  </a:cubicBezTo>
                  <a:cubicBezTo>
                    <a:pt x="64" y="8"/>
                    <a:pt x="65" y="8"/>
                    <a:pt x="66" y="8"/>
                  </a:cubicBezTo>
                  <a:cubicBezTo>
                    <a:pt x="68" y="8"/>
                    <a:pt x="69" y="8"/>
                    <a:pt x="71" y="8"/>
                  </a:cubicBezTo>
                  <a:cubicBezTo>
                    <a:pt x="73" y="8"/>
                    <a:pt x="76" y="8"/>
                    <a:pt x="79" y="8"/>
                  </a:cubicBezTo>
                  <a:cubicBezTo>
                    <a:pt x="80" y="8"/>
                    <a:pt x="81" y="8"/>
                    <a:pt x="82" y="8"/>
                  </a:cubicBezTo>
                  <a:cubicBezTo>
                    <a:pt x="82" y="8"/>
                    <a:pt x="83" y="8"/>
                    <a:pt x="83" y="8"/>
                  </a:cubicBezTo>
                  <a:cubicBezTo>
                    <a:pt x="83" y="8"/>
                    <a:pt x="83" y="8"/>
                    <a:pt x="83" y="8"/>
                  </a:cubicBezTo>
                  <a:cubicBezTo>
                    <a:pt x="84" y="8"/>
                    <a:pt x="84" y="8"/>
                    <a:pt x="84" y="8"/>
                  </a:cubicBezTo>
                  <a:cubicBezTo>
                    <a:pt x="84" y="8"/>
                    <a:pt x="84" y="8"/>
                    <a:pt x="84" y="8"/>
                  </a:cubicBezTo>
                  <a:cubicBezTo>
                    <a:pt x="84" y="8"/>
                    <a:pt x="84" y="7"/>
                    <a:pt x="84" y="7"/>
                  </a:cubicBezTo>
                  <a:cubicBezTo>
                    <a:pt x="84" y="7"/>
                    <a:pt x="84" y="7"/>
                    <a:pt x="84" y="7"/>
                  </a:cubicBezTo>
                  <a:cubicBezTo>
                    <a:pt x="84" y="7"/>
                    <a:pt x="84" y="7"/>
                    <a:pt x="84" y="7"/>
                  </a:cubicBezTo>
                  <a:cubicBezTo>
                    <a:pt x="84" y="7"/>
                    <a:pt x="84" y="7"/>
                    <a:pt x="84" y="7"/>
                  </a:cubicBezTo>
                  <a:cubicBezTo>
                    <a:pt x="84" y="7"/>
                    <a:pt x="84" y="7"/>
                    <a:pt x="84" y="7"/>
                  </a:cubicBezTo>
                  <a:cubicBezTo>
                    <a:pt x="84" y="7"/>
                    <a:pt x="84" y="7"/>
                    <a:pt x="84" y="7"/>
                  </a:cubicBezTo>
                  <a:cubicBezTo>
                    <a:pt x="84" y="7"/>
                    <a:pt x="85" y="7"/>
                    <a:pt x="85" y="7"/>
                  </a:cubicBezTo>
                  <a:cubicBezTo>
                    <a:pt x="85" y="7"/>
                    <a:pt x="85" y="6"/>
                    <a:pt x="85" y="6"/>
                  </a:cubicBezTo>
                  <a:cubicBezTo>
                    <a:pt x="85" y="6"/>
                    <a:pt x="85" y="6"/>
                    <a:pt x="85" y="6"/>
                  </a:cubicBezTo>
                  <a:cubicBezTo>
                    <a:pt x="85" y="6"/>
                    <a:pt x="85" y="6"/>
                    <a:pt x="85" y="6"/>
                  </a:cubicBezTo>
                  <a:cubicBezTo>
                    <a:pt x="85" y="6"/>
                    <a:pt x="85" y="6"/>
                    <a:pt x="85" y="6"/>
                  </a:cubicBezTo>
                  <a:cubicBezTo>
                    <a:pt x="85" y="5"/>
                    <a:pt x="85" y="4"/>
                    <a:pt x="85" y="4"/>
                  </a:cubicBezTo>
                  <a:cubicBezTo>
                    <a:pt x="85" y="3"/>
                    <a:pt x="85" y="2"/>
                    <a:pt x="85" y="1"/>
                  </a:cubicBezTo>
                  <a:cubicBezTo>
                    <a:pt x="85" y="1"/>
                    <a:pt x="84" y="1"/>
                    <a:pt x="84" y="1"/>
                  </a:cubicBezTo>
                  <a:cubicBezTo>
                    <a:pt x="84" y="1"/>
                    <a:pt x="84" y="1"/>
                    <a:pt x="84" y="1"/>
                  </a:cubicBezTo>
                  <a:cubicBezTo>
                    <a:pt x="84" y="1"/>
                    <a:pt x="84" y="1"/>
                    <a:pt x="84" y="1"/>
                  </a:cubicBezTo>
                  <a:cubicBezTo>
                    <a:pt x="84" y="1"/>
                    <a:pt x="84" y="1"/>
                    <a:pt x="84" y="1"/>
                  </a:cubicBezTo>
                  <a:cubicBezTo>
                    <a:pt x="84" y="1"/>
                    <a:pt x="84" y="1"/>
                    <a:pt x="84" y="1"/>
                  </a:cubicBezTo>
                  <a:cubicBezTo>
                    <a:pt x="84" y="0"/>
                    <a:pt x="84" y="0"/>
                    <a:pt x="84" y="0"/>
                  </a:cubicBezTo>
                  <a:cubicBezTo>
                    <a:pt x="84" y="0"/>
                    <a:pt x="84" y="0"/>
                    <a:pt x="84" y="0"/>
                  </a:cubicBezTo>
                  <a:cubicBezTo>
                    <a:pt x="84" y="0"/>
                    <a:pt x="84" y="0"/>
                    <a:pt x="84" y="0"/>
                  </a:cubicBezTo>
                  <a:cubicBezTo>
                    <a:pt x="84" y="0"/>
                    <a:pt x="84" y="0"/>
                    <a:pt x="83" y="0"/>
                  </a:cubicBezTo>
                  <a:cubicBezTo>
                    <a:pt x="83" y="0"/>
                    <a:pt x="83" y="0"/>
                    <a:pt x="83" y="0"/>
                  </a:cubicBezTo>
                  <a:cubicBezTo>
                    <a:pt x="83" y="0"/>
                    <a:pt x="82" y="0"/>
                    <a:pt x="81" y="0"/>
                  </a:cubicBezTo>
                  <a:cubicBezTo>
                    <a:pt x="79" y="0"/>
                    <a:pt x="78" y="0"/>
                    <a:pt x="76" y="0"/>
                  </a:cubicBezTo>
                  <a:cubicBezTo>
                    <a:pt x="76" y="0"/>
                    <a:pt x="76" y="0"/>
                    <a:pt x="76" y="0"/>
                  </a:cubicBezTo>
                  <a:cubicBezTo>
                    <a:pt x="76" y="0"/>
                    <a:pt x="76" y="0"/>
                    <a:pt x="76" y="0"/>
                  </a:cubicBezTo>
                  <a:cubicBezTo>
                    <a:pt x="73" y="0"/>
                    <a:pt x="71" y="0"/>
                    <a:pt x="68" y="0"/>
                  </a:cubicBezTo>
                  <a:cubicBezTo>
                    <a:pt x="68" y="0"/>
                    <a:pt x="66" y="0"/>
                    <a:pt x="66" y="0"/>
                  </a:cubicBezTo>
                  <a:cubicBezTo>
                    <a:pt x="64" y="0"/>
                    <a:pt x="63" y="0"/>
                    <a:pt x="62" y="0"/>
                  </a:cubicBezTo>
                  <a:cubicBezTo>
                    <a:pt x="57" y="0"/>
                    <a:pt x="53" y="0"/>
                    <a:pt x="48" y="0"/>
                  </a:cubicBezTo>
                  <a:cubicBezTo>
                    <a:pt x="39" y="0"/>
                    <a:pt x="30" y="0"/>
                    <a:pt x="21" y="0"/>
                  </a:cubicBezTo>
                  <a:cubicBezTo>
                    <a:pt x="21" y="0"/>
                    <a:pt x="20" y="0"/>
                    <a:pt x="20" y="0"/>
                  </a:cubicBezTo>
                  <a:cubicBezTo>
                    <a:pt x="19" y="0"/>
                    <a:pt x="18" y="0"/>
                    <a:pt x="17" y="0"/>
                  </a:cubicBezTo>
                  <a:cubicBezTo>
                    <a:pt x="17" y="0"/>
                    <a:pt x="16" y="0"/>
                    <a:pt x="16" y="0"/>
                  </a:cubicBezTo>
                  <a:cubicBezTo>
                    <a:pt x="15" y="0"/>
                    <a:pt x="13" y="0"/>
                    <a:pt x="12" y="0"/>
                  </a:cubicBezTo>
                  <a:cubicBezTo>
                    <a:pt x="12" y="0"/>
                    <a:pt x="12" y="0"/>
                    <a:pt x="11" y="0"/>
                  </a:cubicBezTo>
                  <a:cubicBezTo>
                    <a:pt x="11" y="0"/>
                    <a:pt x="9" y="0"/>
                    <a:pt x="9" y="0"/>
                  </a:cubicBezTo>
                  <a:cubicBezTo>
                    <a:pt x="8" y="0"/>
                    <a:pt x="8" y="0"/>
                    <a:pt x="8" y="0"/>
                  </a:cubicBezTo>
                  <a:cubicBezTo>
                    <a:pt x="7" y="0"/>
                    <a:pt x="6" y="0"/>
                    <a:pt x="5" y="0"/>
                  </a:cubicBezTo>
                  <a:cubicBezTo>
                    <a:pt x="5" y="0"/>
                    <a:pt x="4" y="0"/>
                    <a:pt x="3" y="0"/>
                  </a:cubicBezTo>
                  <a:cubicBezTo>
                    <a:pt x="3" y="0"/>
                    <a:pt x="3" y="0"/>
                    <a:pt x="3" y="0"/>
                  </a:cubicBezTo>
                  <a:cubicBezTo>
                    <a:pt x="3" y="0"/>
                    <a:pt x="3" y="0"/>
                    <a:pt x="3" y="0"/>
                  </a:cubicBezTo>
                  <a:cubicBezTo>
                    <a:pt x="2" y="0"/>
                    <a:pt x="2" y="0"/>
                    <a:pt x="2"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sz="3202">
                <a:solidFill>
                  <a:prstClr val="black"/>
                </a:solidFill>
              </a:endParaRPr>
            </a:p>
          </p:txBody>
        </p:sp>
      </p:grpSp>
      <p:sp>
        <p:nvSpPr>
          <p:cNvPr id="114" name="正方形/長方形 113"/>
          <p:cNvSpPr/>
          <p:nvPr userDrawn="1"/>
        </p:nvSpPr>
        <p:spPr>
          <a:xfrm>
            <a:off x="8738556" y="313503"/>
            <a:ext cx="1147019" cy="276999"/>
          </a:xfrm>
          <a:prstGeom prst="rect">
            <a:avLst/>
          </a:prstGeom>
        </p:spPr>
        <p:txBody>
          <a:bodyPr wrap="none">
            <a:spAutoFit/>
          </a:bodyPr>
          <a:lstStyle/>
          <a:p>
            <a:pPr algn="ctr"/>
            <a:r>
              <a:rPr lang="ja-JP" altLang="en-US" sz="1201" b="1" spc="300" dirty="0">
                <a:solidFill>
                  <a:prstClr val="black"/>
                </a:solidFill>
                <a:latin typeface="Meiryo UI" panose="020B0604030504040204" pitchFamily="50" charset="-128"/>
                <a:cs typeface="Meiryo UI" panose="020B0604030504040204" pitchFamily="50" charset="-128"/>
              </a:rPr>
              <a:t>食料産業局</a:t>
            </a:r>
          </a:p>
        </p:txBody>
      </p:sp>
      <p:grpSp>
        <p:nvGrpSpPr>
          <p:cNvPr id="116" name="グループ化 115"/>
          <p:cNvGrpSpPr/>
          <p:nvPr userDrawn="1"/>
        </p:nvGrpSpPr>
        <p:grpSpPr>
          <a:xfrm flipV="1">
            <a:off x="1" y="0"/>
            <a:ext cx="9906000" cy="108000"/>
            <a:chOff x="1" y="557630"/>
            <a:chExt cx="9144000" cy="108000"/>
          </a:xfrm>
        </p:grpSpPr>
        <p:sp>
          <p:nvSpPr>
            <p:cNvPr id="117" name="正方形/長方形 116"/>
            <p:cNvSpPr/>
            <p:nvPr/>
          </p:nvSpPr>
          <p:spPr>
            <a:xfrm>
              <a:off x="412751" y="557630"/>
              <a:ext cx="8731250" cy="108000"/>
            </a:xfrm>
            <a:prstGeom prst="rect">
              <a:avLst/>
            </a:prstGeom>
            <a:solidFill>
              <a:srgbClr val="ED963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1">
                <a:solidFill>
                  <a:prstClr val="white"/>
                </a:solidFill>
              </a:endParaRPr>
            </a:p>
          </p:txBody>
        </p:sp>
        <p:sp>
          <p:nvSpPr>
            <p:cNvPr id="118" name="正方形/長方形 19"/>
            <p:cNvSpPr/>
            <p:nvPr/>
          </p:nvSpPr>
          <p:spPr>
            <a:xfrm>
              <a:off x="1" y="557630"/>
              <a:ext cx="711199" cy="108000"/>
            </a:xfrm>
            <a:custGeom>
              <a:avLst/>
              <a:gdLst/>
              <a:ahLst/>
              <a:cxnLst/>
              <a:rect l="l" t="t" r="r" b="b"/>
              <a:pathLst>
                <a:path w="997665" h="160421">
                  <a:moveTo>
                    <a:pt x="0" y="0"/>
                  </a:moveTo>
                  <a:lnTo>
                    <a:pt x="755650" y="0"/>
                  </a:lnTo>
                  <a:lnTo>
                    <a:pt x="997665" y="160421"/>
                  </a:lnTo>
                  <a:lnTo>
                    <a:pt x="755650" y="160421"/>
                  </a:lnTo>
                  <a:lnTo>
                    <a:pt x="0" y="160421"/>
                  </a:lnTo>
                  <a:close/>
                </a:path>
              </a:pathLst>
            </a:cu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1">
                <a:solidFill>
                  <a:prstClr val="white"/>
                </a:solidFill>
              </a:endParaRPr>
            </a:p>
          </p:txBody>
        </p:sp>
      </p:grpSp>
      <p:sp>
        <p:nvSpPr>
          <p:cNvPr id="119" name="直角三角形 118"/>
          <p:cNvSpPr/>
          <p:nvPr userDrawn="1"/>
        </p:nvSpPr>
        <p:spPr>
          <a:xfrm rot="10800000" flipV="1">
            <a:off x="9142770" y="6464301"/>
            <a:ext cx="763226" cy="393699"/>
          </a:xfrm>
          <a:prstGeom prst="rtTriangl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01">
              <a:solidFill>
                <a:prstClr val="white"/>
              </a:solidFill>
            </a:endParaRPr>
          </a:p>
        </p:txBody>
      </p:sp>
      <p:cxnSp>
        <p:nvCxnSpPr>
          <p:cNvPr id="120" name="直線コネクタ 119"/>
          <p:cNvCxnSpPr/>
          <p:nvPr userDrawn="1"/>
        </p:nvCxnSpPr>
        <p:spPr>
          <a:xfrm>
            <a:off x="0" y="621559"/>
            <a:ext cx="9905995" cy="0"/>
          </a:xfrm>
          <a:prstGeom prst="line">
            <a:avLst/>
          </a:prstGeom>
          <a:ln>
            <a:solidFill>
              <a:srgbClr val="ED963F"/>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425431" y="108001"/>
            <a:ext cx="8873389" cy="517105"/>
          </a:xfrm>
        </p:spPr>
        <p:txBody>
          <a:bodyPr>
            <a:normAutofit/>
          </a:bodyPr>
          <a:lstStyle>
            <a:lvl1pPr algn="l">
              <a:defRPr sz="2001" b="1">
                <a:solidFill>
                  <a:schemeClr val="tx1"/>
                </a:solidFill>
              </a:defRPr>
            </a:lvl1pPr>
          </a:lstStyle>
          <a:p>
            <a:r>
              <a:rPr kumimoji="1" lang="ja-JP" altLang="en-US"/>
              <a:t>マスター タイトルの書式設定</a:t>
            </a:r>
          </a:p>
        </p:txBody>
      </p:sp>
      <p:sp>
        <p:nvSpPr>
          <p:cNvPr id="5" name="スライド番号プレースホルダー 4"/>
          <p:cNvSpPr>
            <a:spLocks noGrp="1"/>
          </p:cNvSpPr>
          <p:nvPr>
            <p:ph type="sldNum" sz="quarter" idx="12"/>
          </p:nvPr>
        </p:nvSpPr>
        <p:spPr>
          <a:xfrm>
            <a:off x="7620332" y="6528505"/>
            <a:ext cx="2311400" cy="365125"/>
          </a:xfrm>
        </p:spPr>
        <p:txBody>
          <a:bodyPr anchor="b"/>
          <a:lstStyle>
            <a:lvl1pPr>
              <a:defRPr sz="900">
                <a:solidFill>
                  <a:schemeClr val="tx1">
                    <a:lumMod val="50000"/>
                    <a:lumOff val="50000"/>
                  </a:schemeClr>
                </a:solidFill>
              </a:defRPr>
            </a:lvl1pPr>
          </a:lstStyle>
          <a:p>
            <a:fld id="{A98DD2BA-7463-4871-B0F9-551092CDA83E}" type="slidenum">
              <a:rPr lang="ja-JP" altLang="en-US" smtClean="0">
                <a:solidFill>
                  <a:prstClr val="black">
                    <a:lumMod val="50000"/>
                    <a:lumOff val="50000"/>
                  </a:prstClr>
                </a:solidFill>
              </a:rPr>
              <a:pPr/>
              <a:t>‹#›</a:t>
            </a:fld>
            <a:endParaRPr lang="ja-JP" altLang="en-US" dirty="0">
              <a:solidFill>
                <a:prstClr val="black">
                  <a:lumMod val="50000"/>
                  <a:lumOff val="50000"/>
                </a:prstClr>
              </a:solidFill>
            </a:endParaRPr>
          </a:p>
        </p:txBody>
      </p:sp>
      <p:sp>
        <p:nvSpPr>
          <p:cNvPr id="27" name="テキスト ボックス 26"/>
          <p:cNvSpPr txBox="1"/>
          <p:nvPr userDrawn="1"/>
        </p:nvSpPr>
        <p:spPr>
          <a:xfrm>
            <a:off x="7739" y="6653087"/>
            <a:ext cx="6552728" cy="200055"/>
          </a:xfrm>
          <a:prstGeom prst="rect">
            <a:avLst/>
          </a:prstGeom>
          <a:noFill/>
        </p:spPr>
        <p:txBody>
          <a:bodyPr wrap="square" rtlCol="0">
            <a:spAutoFit/>
          </a:bodyPr>
          <a:lstStyle/>
          <a:p>
            <a:r>
              <a:rPr kumimoji="1" lang="en-US" altLang="ja-JP" sz="700" dirty="0">
                <a:solidFill>
                  <a:schemeClr val="tx1">
                    <a:lumMod val="50000"/>
                    <a:lumOff val="50000"/>
                  </a:schemeClr>
                </a:solidFill>
              </a:rPr>
              <a:t>Copyright 2017 </a:t>
            </a:r>
            <a:r>
              <a:rPr lang="en-US" altLang="ja-JP" sz="700" dirty="0">
                <a:solidFill>
                  <a:schemeClr val="tx1">
                    <a:lumMod val="50000"/>
                    <a:lumOff val="50000"/>
                  </a:schemeClr>
                </a:solidFill>
              </a:rPr>
              <a:t>Food Industry Affairs Bureau. </a:t>
            </a:r>
            <a:r>
              <a:rPr lang="ja-JP" altLang="en-US" sz="700" dirty="0">
                <a:solidFill>
                  <a:schemeClr val="tx1">
                    <a:lumMod val="50000"/>
                    <a:lumOff val="50000"/>
                  </a:schemeClr>
                </a:solidFill>
              </a:rPr>
              <a:t>　</a:t>
            </a:r>
            <a:r>
              <a:rPr kumimoji="1" lang="en-US" altLang="ja-JP" sz="700" dirty="0">
                <a:solidFill>
                  <a:schemeClr val="tx1">
                    <a:lumMod val="50000"/>
                    <a:lumOff val="50000"/>
                  </a:schemeClr>
                </a:solidFill>
              </a:rPr>
              <a:t>Ministry of Agriculture, Forestry</a:t>
            </a:r>
            <a:r>
              <a:rPr lang="en-US" altLang="ja-JP" sz="700" dirty="0">
                <a:solidFill>
                  <a:schemeClr val="tx1">
                    <a:lumMod val="50000"/>
                    <a:lumOff val="50000"/>
                  </a:schemeClr>
                </a:solidFill>
              </a:rPr>
              <a:t> and Fisheries.</a:t>
            </a:r>
            <a:r>
              <a:rPr lang="ja-JP" altLang="en-US" sz="700" dirty="0">
                <a:solidFill>
                  <a:schemeClr val="tx1">
                    <a:lumMod val="50000"/>
                    <a:lumOff val="50000"/>
                  </a:schemeClr>
                </a:solidFill>
              </a:rPr>
              <a:t>　</a:t>
            </a:r>
            <a:endParaRPr kumimoji="1" lang="ja-JP" altLang="en-US" sz="700" dirty="0">
              <a:solidFill>
                <a:schemeClr val="tx1">
                  <a:lumMod val="50000"/>
                  <a:lumOff val="50000"/>
                </a:schemeClr>
              </a:solidFill>
            </a:endParaRPr>
          </a:p>
        </p:txBody>
      </p:sp>
    </p:spTree>
    <p:extLst>
      <p:ext uri="{BB962C8B-B14F-4D97-AF65-F5344CB8AC3E}">
        <p14:creationId xmlns:p14="http://schemas.microsoft.com/office/powerpoint/2010/main" val="2444491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2"/>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1" y="6356352"/>
            <a:ext cx="2311400" cy="365125"/>
          </a:xfrm>
          <a:prstGeom prst="rect">
            <a:avLst/>
          </a:prstGeom>
        </p:spPr>
        <p:txBody>
          <a:bodyPr vert="horz" lIns="91440" tIns="45720" rIns="91440" bIns="45720" rtlCol="0" anchor="ctr"/>
          <a:lstStyle>
            <a:lvl1pPr algn="l">
              <a:defRPr sz="1201">
                <a:solidFill>
                  <a:schemeClr val="tx1">
                    <a:tint val="75000"/>
                  </a:schemeClr>
                </a:solidFill>
              </a:defRPr>
            </a:lvl1pPr>
          </a:lstStyle>
          <a:p>
            <a:fld id="{95875FF0-C774-4DCA-B3B7-FF52116AB4FC}" type="datetime1">
              <a:rPr lang="ja-JP" altLang="en-US" smtClean="0">
                <a:solidFill>
                  <a:prstClr val="black">
                    <a:tint val="75000"/>
                  </a:prstClr>
                </a:solidFill>
              </a:rPr>
              <a:pPr/>
              <a:t>2018/2/15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352"/>
            <a:ext cx="3136900" cy="365125"/>
          </a:xfrm>
          <a:prstGeom prst="rect">
            <a:avLst/>
          </a:prstGeom>
        </p:spPr>
        <p:txBody>
          <a:bodyPr vert="horz" lIns="91440" tIns="45720" rIns="91440" bIns="45720" rtlCol="0" anchor="ctr"/>
          <a:lstStyle>
            <a:lvl1pPr algn="ctr">
              <a:defRPr sz="1201">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6352"/>
            <a:ext cx="2311400" cy="365125"/>
          </a:xfrm>
          <a:prstGeom prst="rect">
            <a:avLst/>
          </a:prstGeom>
        </p:spPr>
        <p:txBody>
          <a:bodyPr vert="horz" lIns="91440" tIns="45720" rIns="91440" bIns="45720" rtlCol="0" anchor="ctr"/>
          <a:lstStyle>
            <a:lvl1pPr algn="r">
              <a:defRPr sz="1201">
                <a:solidFill>
                  <a:schemeClr val="tx1">
                    <a:tint val="75000"/>
                  </a:schemeClr>
                </a:solidFill>
              </a:defRPr>
            </a:lvl1pPr>
          </a:lstStyle>
          <a:p>
            <a:fld id="{A98DD2BA-7463-4871-B0F9-551092CDA83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41223297"/>
      </p:ext>
    </p:extLst>
  </p:cSld>
  <p:clrMap bg1="lt1" tx1="dk1" bg2="lt2" tx2="dk2" accent1="accent1" accent2="accent2" accent3="accent3" accent4="accent4" accent5="accent5" accent6="accent6" hlink="hlink" folHlink="folHlink"/>
  <p:sldLayoutIdLst>
    <p:sldLayoutId id="2147483662" r:id="rId1"/>
    <p:sldLayoutId id="2147483664" r:id="rId2"/>
  </p:sldLayoutIdLst>
  <p:hf hdr="0" ftr="0" dt="0"/>
  <p:txStyles>
    <p:titleStyle>
      <a:lvl1pPr algn="ctr" defTabSz="914857" rtl="0" eaLnBrk="1" latinLnBrk="0" hangingPunct="1">
        <a:spcBef>
          <a:spcPct val="0"/>
        </a:spcBef>
        <a:buNone/>
        <a:defRPr kumimoji="1" sz="4402" kern="1200">
          <a:solidFill>
            <a:schemeClr val="tx1"/>
          </a:solidFill>
          <a:latin typeface="+mj-lt"/>
          <a:ea typeface="+mj-ea"/>
          <a:cs typeface="+mj-cs"/>
        </a:defRPr>
      </a:lvl1pPr>
    </p:titleStyle>
    <p:bodyStyle>
      <a:lvl1pPr marL="343071" indent="-343071" algn="l" defTabSz="914857" rtl="0" eaLnBrk="1" latinLnBrk="0" hangingPunct="1">
        <a:spcBef>
          <a:spcPct val="20000"/>
        </a:spcBef>
        <a:buFont typeface="Arial" panose="020B0604020202020204" pitchFamily="34" charset="0"/>
        <a:buChar char="•"/>
        <a:defRPr kumimoji="1" sz="3202" kern="1200">
          <a:solidFill>
            <a:schemeClr val="tx1"/>
          </a:solidFill>
          <a:latin typeface="+mn-lt"/>
          <a:ea typeface="+mn-ea"/>
          <a:cs typeface="+mn-cs"/>
        </a:defRPr>
      </a:lvl1pPr>
      <a:lvl2pPr marL="743321" indent="-285893" algn="l" defTabSz="914857" rtl="0" eaLnBrk="1" latinLnBrk="0" hangingPunct="1">
        <a:spcBef>
          <a:spcPct val="20000"/>
        </a:spcBef>
        <a:buFont typeface="Arial" panose="020B0604020202020204" pitchFamily="34" charset="0"/>
        <a:buChar char="–"/>
        <a:defRPr kumimoji="1" sz="2801" kern="1200">
          <a:solidFill>
            <a:schemeClr val="tx1"/>
          </a:solidFill>
          <a:latin typeface="+mn-lt"/>
          <a:ea typeface="+mn-ea"/>
          <a:cs typeface="+mn-cs"/>
        </a:defRPr>
      </a:lvl2pPr>
      <a:lvl3pPr marL="1143572" indent="-228714" algn="l" defTabSz="914857" rtl="0" eaLnBrk="1" latinLnBrk="0" hangingPunct="1">
        <a:spcBef>
          <a:spcPct val="20000"/>
        </a:spcBef>
        <a:buFont typeface="Arial" panose="020B0604020202020204" pitchFamily="34" charset="0"/>
        <a:buChar char="•"/>
        <a:defRPr kumimoji="1" sz="2401" kern="1200">
          <a:solidFill>
            <a:schemeClr val="tx1"/>
          </a:solidFill>
          <a:latin typeface="+mn-lt"/>
          <a:ea typeface="+mn-ea"/>
          <a:cs typeface="+mn-cs"/>
        </a:defRPr>
      </a:lvl3pPr>
      <a:lvl4pPr marL="1601000" indent="-228714" algn="l" defTabSz="914857" rtl="0" eaLnBrk="1" latinLnBrk="0" hangingPunct="1">
        <a:spcBef>
          <a:spcPct val="20000"/>
        </a:spcBef>
        <a:buFont typeface="Arial" panose="020B0604020202020204" pitchFamily="34" charset="0"/>
        <a:buChar char="–"/>
        <a:defRPr kumimoji="1" sz="2001" kern="1200">
          <a:solidFill>
            <a:schemeClr val="tx1"/>
          </a:solidFill>
          <a:latin typeface="+mn-lt"/>
          <a:ea typeface="+mn-ea"/>
          <a:cs typeface="+mn-cs"/>
        </a:defRPr>
      </a:lvl4pPr>
      <a:lvl5pPr marL="2058429" indent="-228714" algn="l" defTabSz="914857" rtl="0" eaLnBrk="1" latinLnBrk="0" hangingPunct="1">
        <a:spcBef>
          <a:spcPct val="20000"/>
        </a:spcBef>
        <a:buFont typeface="Arial" panose="020B0604020202020204" pitchFamily="34" charset="0"/>
        <a:buChar char="»"/>
        <a:defRPr kumimoji="1" sz="2001" kern="1200">
          <a:solidFill>
            <a:schemeClr val="tx1"/>
          </a:solidFill>
          <a:latin typeface="+mn-lt"/>
          <a:ea typeface="+mn-ea"/>
          <a:cs typeface="+mn-cs"/>
        </a:defRPr>
      </a:lvl5pPr>
      <a:lvl6pPr marL="2515857" indent="-228714" algn="l" defTabSz="914857" rtl="0" eaLnBrk="1" latinLnBrk="0" hangingPunct="1">
        <a:spcBef>
          <a:spcPct val="20000"/>
        </a:spcBef>
        <a:buFont typeface="Arial" panose="020B0604020202020204" pitchFamily="34" charset="0"/>
        <a:buChar char="•"/>
        <a:defRPr kumimoji="1" sz="2001" kern="1200">
          <a:solidFill>
            <a:schemeClr val="tx1"/>
          </a:solidFill>
          <a:latin typeface="+mn-lt"/>
          <a:ea typeface="+mn-ea"/>
          <a:cs typeface="+mn-cs"/>
        </a:defRPr>
      </a:lvl6pPr>
      <a:lvl7pPr marL="2973286" indent="-228714" algn="l" defTabSz="914857" rtl="0" eaLnBrk="1" latinLnBrk="0" hangingPunct="1">
        <a:spcBef>
          <a:spcPct val="20000"/>
        </a:spcBef>
        <a:buFont typeface="Arial" panose="020B0604020202020204" pitchFamily="34" charset="0"/>
        <a:buChar char="•"/>
        <a:defRPr kumimoji="1" sz="2001" kern="1200">
          <a:solidFill>
            <a:schemeClr val="tx1"/>
          </a:solidFill>
          <a:latin typeface="+mn-lt"/>
          <a:ea typeface="+mn-ea"/>
          <a:cs typeface="+mn-cs"/>
        </a:defRPr>
      </a:lvl7pPr>
      <a:lvl8pPr marL="3430715" indent="-228714" algn="l" defTabSz="914857" rtl="0" eaLnBrk="1" latinLnBrk="0" hangingPunct="1">
        <a:spcBef>
          <a:spcPct val="20000"/>
        </a:spcBef>
        <a:buFont typeface="Arial" panose="020B0604020202020204" pitchFamily="34" charset="0"/>
        <a:buChar char="•"/>
        <a:defRPr kumimoji="1" sz="2001" kern="1200">
          <a:solidFill>
            <a:schemeClr val="tx1"/>
          </a:solidFill>
          <a:latin typeface="+mn-lt"/>
          <a:ea typeface="+mn-ea"/>
          <a:cs typeface="+mn-cs"/>
        </a:defRPr>
      </a:lvl8pPr>
      <a:lvl9pPr marL="3888143" indent="-228714" algn="l" defTabSz="914857" rtl="0" eaLnBrk="1" latinLnBrk="0" hangingPunct="1">
        <a:spcBef>
          <a:spcPct val="20000"/>
        </a:spcBef>
        <a:buFont typeface="Arial" panose="020B0604020202020204" pitchFamily="34" charset="0"/>
        <a:buChar char="•"/>
        <a:defRPr kumimoji="1" sz="2001" kern="1200">
          <a:solidFill>
            <a:schemeClr val="tx1"/>
          </a:solidFill>
          <a:latin typeface="+mn-lt"/>
          <a:ea typeface="+mn-ea"/>
          <a:cs typeface="+mn-cs"/>
        </a:defRPr>
      </a:lvl9pPr>
    </p:bodyStyle>
    <p:otherStyle>
      <a:defPPr>
        <a:defRPr lang="ja-JP"/>
      </a:defPPr>
      <a:lvl1pPr marL="0" algn="l" defTabSz="914857" rtl="0" eaLnBrk="1" latinLnBrk="0" hangingPunct="1">
        <a:defRPr kumimoji="1" sz="1801" kern="1200">
          <a:solidFill>
            <a:schemeClr val="tx1"/>
          </a:solidFill>
          <a:latin typeface="+mn-lt"/>
          <a:ea typeface="+mn-ea"/>
          <a:cs typeface="+mn-cs"/>
        </a:defRPr>
      </a:lvl1pPr>
      <a:lvl2pPr marL="457429" algn="l" defTabSz="914857" rtl="0" eaLnBrk="1" latinLnBrk="0" hangingPunct="1">
        <a:defRPr kumimoji="1" sz="1801" kern="1200">
          <a:solidFill>
            <a:schemeClr val="tx1"/>
          </a:solidFill>
          <a:latin typeface="+mn-lt"/>
          <a:ea typeface="+mn-ea"/>
          <a:cs typeface="+mn-cs"/>
        </a:defRPr>
      </a:lvl2pPr>
      <a:lvl3pPr marL="914857" algn="l" defTabSz="914857" rtl="0" eaLnBrk="1" latinLnBrk="0" hangingPunct="1">
        <a:defRPr kumimoji="1" sz="1801" kern="1200">
          <a:solidFill>
            <a:schemeClr val="tx1"/>
          </a:solidFill>
          <a:latin typeface="+mn-lt"/>
          <a:ea typeface="+mn-ea"/>
          <a:cs typeface="+mn-cs"/>
        </a:defRPr>
      </a:lvl3pPr>
      <a:lvl4pPr marL="1372286" algn="l" defTabSz="914857" rtl="0" eaLnBrk="1" latinLnBrk="0" hangingPunct="1">
        <a:defRPr kumimoji="1" sz="1801" kern="1200">
          <a:solidFill>
            <a:schemeClr val="tx1"/>
          </a:solidFill>
          <a:latin typeface="+mn-lt"/>
          <a:ea typeface="+mn-ea"/>
          <a:cs typeface="+mn-cs"/>
        </a:defRPr>
      </a:lvl4pPr>
      <a:lvl5pPr marL="1829714" algn="l" defTabSz="914857" rtl="0" eaLnBrk="1" latinLnBrk="0" hangingPunct="1">
        <a:defRPr kumimoji="1" sz="1801" kern="1200">
          <a:solidFill>
            <a:schemeClr val="tx1"/>
          </a:solidFill>
          <a:latin typeface="+mn-lt"/>
          <a:ea typeface="+mn-ea"/>
          <a:cs typeface="+mn-cs"/>
        </a:defRPr>
      </a:lvl5pPr>
      <a:lvl6pPr marL="2287143" algn="l" defTabSz="914857" rtl="0" eaLnBrk="1" latinLnBrk="0" hangingPunct="1">
        <a:defRPr kumimoji="1" sz="1801" kern="1200">
          <a:solidFill>
            <a:schemeClr val="tx1"/>
          </a:solidFill>
          <a:latin typeface="+mn-lt"/>
          <a:ea typeface="+mn-ea"/>
          <a:cs typeface="+mn-cs"/>
        </a:defRPr>
      </a:lvl6pPr>
      <a:lvl7pPr marL="2744572" algn="l" defTabSz="914857" rtl="0" eaLnBrk="1" latinLnBrk="0" hangingPunct="1">
        <a:defRPr kumimoji="1" sz="1801" kern="1200">
          <a:solidFill>
            <a:schemeClr val="tx1"/>
          </a:solidFill>
          <a:latin typeface="+mn-lt"/>
          <a:ea typeface="+mn-ea"/>
          <a:cs typeface="+mn-cs"/>
        </a:defRPr>
      </a:lvl7pPr>
      <a:lvl8pPr marL="3202000" algn="l" defTabSz="914857" rtl="0" eaLnBrk="1" latinLnBrk="0" hangingPunct="1">
        <a:defRPr kumimoji="1" sz="1801" kern="1200">
          <a:solidFill>
            <a:schemeClr val="tx1"/>
          </a:solidFill>
          <a:latin typeface="+mn-lt"/>
          <a:ea typeface="+mn-ea"/>
          <a:cs typeface="+mn-cs"/>
        </a:defRPr>
      </a:lvl8pPr>
      <a:lvl9pPr marL="3659429" algn="l" defTabSz="914857" rtl="0" eaLnBrk="1" latinLnBrk="0" hangingPunct="1">
        <a:defRPr kumimoji="1"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1" y="108226"/>
            <a:ext cx="9906001" cy="509547"/>
          </a:xfrm>
          <a:prstGeom prst="rect">
            <a:avLst/>
          </a:prstGeom>
        </p:spPr>
        <p:txBody>
          <a:bodyPr wrap="square" anchor="ctr">
            <a:noAutofit/>
          </a:bodyPr>
          <a:lstStyle/>
          <a:p>
            <a:pPr fontAlgn="base">
              <a:spcBef>
                <a:spcPct val="0"/>
              </a:spcBef>
              <a:spcAft>
                <a:spcPct val="0"/>
              </a:spcAft>
            </a:pPr>
            <a:r>
              <a:rPr lang="ja-JP" altLang="en-US" sz="240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1"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801" b="1" dirty="0">
                <a:solidFill>
                  <a:schemeClr val="accent1"/>
                </a:solidFill>
                <a:latin typeface="HG丸ｺﾞｼｯｸM-PRO" panose="020F0600000000000000" pitchFamily="50" charset="-128"/>
                <a:ea typeface="HG丸ｺﾞｼｯｸM-PRO" panose="020F0600000000000000" pitchFamily="50" charset="-128"/>
                <a:cs typeface="メイリオ" panose="020B0604030504040204" pitchFamily="50" charset="-128"/>
              </a:rPr>
              <a:t>作成上のお願い</a:t>
            </a:r>
            <a:endParaRPr lang="ja-JP" altLang="ja-JP" sz="2401" dirty="0">
              <a:solidFill>
                <a:srgbClr val="D1099D"/>
              </a:solidFill>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211426" y="770246"/>
            <a:ext cx="9502991" cy="4688555"/>
          </a:xfrm>
          <a:prstGeom prst="rect">
            <a:avLst/>
          </a:prstGeom>
        </p:spPr>
        <p:txBody>
          <a:bodyPr wrap="square" anchor="t" anchorCtr="0">
            <a:noAutofit/>
          </a:bodyPr>
          <a:lstStyle/>
          <a:p>
            <a:r>
              <a:rPr lang="ja-JP" altLang="en-US" sz="2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b="1" dirty="0">
                <a:latin typeface="HG丸ｺﾞｼｯｸM-PRO" panose="020F0600000000000000" pitchFamily="50" charset="-128"/>
                <a:ea typeface="HG丸ｺﾞｼｯｸM-PRO" panose="020F0600000000000000" pitchFamily="50" charset="-128"/>
                <a:cs typeface="メイリオ" panose="020B0604030504040204" pitchFamily="50" charset="-128"/>
              </a:rPr>
              <a:t>本事例は、輸出を検討している事業者等に向けて、輸出促進へ活用していただくために作成します。（現に輸出に採用されている事例を提供ください。）</a:t>
            </a:r>
            <a:endParaRPr lang="en-US" altLang="ja-JP" sz="24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2400" dirty="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2400" b="1" dirty="0">
                <a:latin typeface="HG丸ｺﾞｼｯｸM-PRO" panose="020F0600000000000000" pitchFamily="50" charset="-128"/>
                <a:ea typeface="HG丸ｺﾞｼｯｸM-PRO" panose="020F0600000000000000" pitchFamily="50" charset="-128"/>
                <a:cs typeface="メイリオ" panose="020B0604030504040204" pitchFamily="50" charset="-128"/>
              </a:rPr>
              <a:t>そのため、パワーポイントを作成する際には、以下の点にご留意ください。（既存の事例集を参考に）</a:t>
            </a:r>
            <a:endParaRPr lang="en-US" altLang="ja-JP" sz="2400" b="1"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endParaRPr lang="en-US" altLang="ja-JP" sz="2400" b="1"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2400" b="1" dirty="0">
                <a:latin typeface="HG丸ｺﾞｼｯｸM-PRO" panose="020F0600000000000000" pitchFamily="50" charset="-128"/>
                <a:ea typeface="HG丸ｺﾞｼｯｸM-PRO" panose="020F0600000000000000" pitchFamily="50" charset="-128"/>
                <a:cs typeface="メイリオ" panose="020B0604030504040204" pitchFamily="50" charset="-128"/>
              </a:rPr>
              <a:t>　①　平易な文章（高度の専門用語は</a:t>
            </a:r>
            <a:r>
              <a:rPr lang="en-US" altLang="ja-JP" sz="2400" b="1" dirty="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2400" b="1" dirty="0">
                <a:latin typeface="HG丸ｺﾞｼｯｸM-PRO" panose="020F0600000000000000" pitchFamily="50" charset="-128"/>
                <a:ea typeface="HG丸ｺﾞｼｯｸM-PRO" panose="020F0600000000000000" pitchFamily="50" charset="-128"/>
                <a:cs typeface="メイリオ" panose="020B0604030504040204" pitchFamily="50" charset="-128"/>
              </a:rPr>
              <a:t>）</a:t>
            </a:r>
            <a:endParaRPr lang="en-US" altLang="ja-JP" sz="2400" b="1"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2400" b="1" dirty="0">
                <a:latin typeface="HG丸ｺﾞｼｯｸM-PRO" panose="020F0600000000000000" pitchFamily="50" charset="-128"/>
                <a:ea typeface="HG丸ｺﾞｼｯｸM-PRO" panose="020F0600000000000000" pitchFamily="50" charset="-128"/>
                <a:cs typeface="メイリオ" panose="020B0604030504040204" pitchFamily="50" charset="-128"/>
              </a:rPr>
              <a:t>　②　簡易な文章（長文は</a:t>
            </a:r>
            <a:r>
              <a:rPr lang="en-US" altLang="ja-JP" sz="2400" b="1" dirty="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2400" b="1" dirty="0">
                <a:latin typeface="HG丸ｺﾞｼｯｸM-PRO" panose="020F0600000000000000" pitchFamily="50" charset="-128"/>
                <a:ea typeface="HG丸ｺﾞｼｯｸM-PRO" panose="020F0600000000000000" pitchFamily="50" charset="-128"/>
                <a:cs typeface="メイリオ" panose="020B0604030504040204" pitchFamily="50" charset="-128"/>
              </a:rPr>
              <a:t>）</a:t>
            </a:r>
            <a:endParaRPr lang="en-US" altLang="ja-JP" sz="2400" b="1"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2400" b="1" dirty="0">
                <a:latin typeface="HG丸ｺﾞｼｯｸM-PRO" panose="020F0600000000000000" pitchFamily="50" charset="-128"/>
                <a:ea typeface="HG丸ｺﾞｼｯｸM-PRO" panose="020F0600000000000000" pitchFamily="50" charset="-128"/>
                <a:cs typeface="メイリオ" panose="020B0604030504040204" pitchFamily="50" charset="-128"/>
              </a:rPr>
              <a:t>　③　広告（ロゴなど）は、掲載できません</a:t>
            </a:r>
            <a:endParaRPr lang="en-US" altLang="ja-JP" sz="2400" b="1"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2400" b="1" dirty="0">
                <a:latin typeface="HG丸ｺﾞｼｯｸM-PRO" panose="020F0600000000000000" pitchFamily="50" charset="-128"/>
                <a:ea typeface="HG丸ｺﾞｼｯｸM-PRO" panose="020F0600000000000000" pitchFamily="50" charset="-128"/>
                <a:cs typeface="メイリオ" panose="020B0604030504040204" pitchFamily="50" charset="-128"/>
              </a:rPr>
              <a:t>　</a:t>
            </a:r>
            <a:endParaRPr lang="en-US" altLang="ja-JP" sz="2400" b="1"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gn="ctr"/>
            <a:r>
              <a:rPr lang="ja-JP" altLang="en-US" sz="2400" b="1" dirty="0">
                <a:latin typeface="HG丸ｺﾞｼｯｸM-PRO" panose="020F0600000000000000" pitchFamily="50" charset="-128"/>
                <a:ea typeface="HG丸ｺﾞｼｯｸM-PRO" panose="020F0600000000000000" pitchFamily="50" charset="-128"/>
                <a:cs typeface="メイリオ" panose="020B0604030504040204" pitchFamily="50" charset="-128"/>
              </a:rPr>
              <a:t>　　　　　　　　　　　　　　　　ご協力お願いします。</a:t>
            </a:r>
            <a:endParaRPr lang="en-US" altLang="ja-JP" sz="2400" b="1"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gn="ctr"/>
            <a:endParaRPr lang="en-US" altLang="ja-JP" sz="2400" b="1"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2" name="大かっこ 1"/>
          <p:cNvSpPr/>
          <p:nvPr/>
        </p:nvSpPr>
        <p:spPr>
          <a:xfrm>
            <a:off x="211426" y="5458801"/>
            <a:ext cx="9484736" cy="1249234"/>
          </a:xfrm>
          <a:prstGeom prst="bracketPair">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357367" indent="-357367"/>
            <a:r>
              <a:rPr lang="en-US" altLang="ja-JP" sz="2401" dirty="0"/>
              <a:t>※</a:t>
            </a:r>
            <a:r>
              <a:rPr lang="ja-JP" altLang="en-US" sz="2401" dirty="0"/>
              <a:t>　ご提供いただきました事例につきましては、事例集への掲載のほか、当省における広報活動で活用（報道機関への提供を含む）する場合もございます。あらかじめご了承ください。</a:t>
            </a:r>
          </a:p>
        </p:txBody>
      </p:sp>
    </p:spTree>
    <p:extLst>
      <p:ext uri="{BB962C8B-B14F-4D97-AF65-F5344CB8AC3E}">
        <p14:creationId xmlns:p14="http://schemas.microsoft.com/office/powerpoint/2010/main" val="3784909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38098" y="108226"/>
            <a:ext cx="9867902" cy="509547"/>
          </a:xfrm>
          <a:prstGeom prst="rect">
            <a:avLst/>
          </a:prstGeom>
        </p:spPr>
        <p:txBody>
          <a:bodyPr wrap="square" anchor="ctr">
            <a:noAutofit/>
          </a:bodyPr>
          <a:lstStyle/>
          <a:p>
            <a:pPr fontAlgn="base">
              <a:spcBef>
                <a:spcPct val="0"/>
              </a:spcBef>
              <a:spcAft>
                <a:spcPct val="0"/>
              </a:spcAft>
            </a:pPr>
            <a:r>
              <a:rPr lang="ja-JP" altLang="en-US" sz="240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1"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rPr>
              <a:t>　○○（株）　　　　　　　　</a:t>
            </a:r>
            <a:r>
              <a:rPr lang="ja-JP" altLang="en-US" sz="2401" b="1" dirty="0">
                <a:solidFill>
                  <a:srgbClr val="D1099D"/>
                </a:solidFill>
                <a:latin typeface="メイリオ" panose="020B0604030504040204" pitchFamily="50" charset="-128"/>
                <a:ea typeface="メイリオ" panose="020B0604030504040204" pitchFamily="50" charset="-128"/>
                <a:cs typeface="メイリオ" panose="020B0604030504040204" pitchFamily="50" charset="-128"/>
              </a:rPr>
              <a:t>■（例）賞味期限の延長</a:t>
            </a:r>
            <a:endParaRPr lang="ja-JP" altLang="ja-JP" sz="2400" dirty="0">
              <a:solidFill>
                <a:srgbClr val="D1099D"/>
              </a:solidFill>
              <a:latin typeface="HGP創英角ｺﾞｼｯｸUB" panose="020B0900000000000000" pitchFamily="50" charset="-128"/>
              <a:ea typeface="HGP創英角ｺﾞｼｯｸUB" panose="020B0900000000000000" pitchFamily="50" charset="-128"/>
            </a:endParaRPr>
          </a:p>
        </p:txBody>
      </p:sp>
      <p:sp>
        <p:nvSpPr>
          <p:cNvPr id="17" name="スライド番号プレースホルダ 112"/>
          <p:cNvSpPr>
            <a:spLocks noGrp="1"/>
          </p:cNvSpPr>
          <p:nvPr>
            <p:ph type="sldNum" sz="quarter" idx="12"/>
          </p:nvPr>
        </p:nvSpPr>
        <p:spPr>
          <a:noFill/>
          <a:ln>
            <a:noFill/>
          </a:ln>
        </p:spPr>
        <p:txBody>
          <a:bodyPr/>
          <a:lstStyle/>
          <a:p>
            <a:r>
              <a:rPr lang="ja-JP" altLang="en-US" sz="1401" dirty="0"/>
              <a:t>○</a:t>
            </a:r>
          </a:p>
        </p:txBody>
      </p:sp>
      <p:sp>
        <p:nvSpPr>
          <p:cNvPr id="15" name="正方形/長方形 14"/>
          <p:cNvSpPr/>
          <p:nvPr/>
        </p:nvSpPr>
        <p:spPr>
          <a:xfrm>
            <a:off x="5008468" y="668823"/>
            <a:ext cx="4689070" cy="1315571"/>
          </a:xfrm>
          <a:prstGeom prst="rect">
            <a:avLst/>
          </a:prstGeom>
        </p:spPr>
        <p:txBody>
          <a:bodyPr wrap="square" anchor="ctr">
            <a:noAutofit/>
          </a:bodyPr>
          <a:lstStyle/>
          <a:p>
            <a:pPr eaLnBrk="0"/>
            <a:r>
              <a:rPr lang="en-US" altLang="ja-JP" sz="1801" b="1" dirty="0">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801" b="1" dirty="0">
                <a:latin typeface="ＭＳ Ｐゴシック" panose="020B0600070205080204" pitchFamily="50" charset="-128"/>
                <a:ea typeface="ＭＳ Ｐゴシック" panose="020B0600070205080204" pitchFamily="50" charset="-128"/>
                <a:cs typeface="メイリオ" panose="020B0604030504040204" pitchFamily="50" charset="-128"/>
              </a:rPr>
              <a:t>容器包装の改善 </a:t>
            </a:r>
            <a:r>
              <a:rPr lang="en-US" altLang="ja-JP" sz="1801" b="1" dirty="0">
                <a:latin typeface="ＭＳ Ｐゴシック" panose="020B0600070205080204" pitchFamily="50" charset="-128"/>
                <a:ea typeface="ＭＳ Ｐゴシック" panose="020B0600070205080204" pitchFamily="50" charset="-128"/>
                <a:cs typeface="メイリオ" panose="020B0604030504040204" pitchFamily="50" charset="-128"/>
              </a:rPr>
              <a:t>〉</a:t>
            </a:r>
          </a:p>
          <a:p>
            <a:endParaRPr lang="en-US" altLang="ja-JP" sz="1801"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r>
              <a:rPr lang="ja-JP" altLang="en-US" sz="1801" dirty="0">
                <a:latin typeface="ＭＳ Ｐゴシック" panose="020B0600070205080204" pitchFamily="50" charset="-128"/>
                <a:ea typeface="ＭＳ Ｐゴシック" panose="020B0600070205080204" pitchFamily="50" charset="-128"/>
                <a:cs typeface="メイリオ" panose="020B0604030504040204" pitchFamily="50" charset="-128"/>
              </a:rPr>
              <a:t>・　○○○○○○○○○○○○改善しました。</a:t>
            </a:r>
          </a:p>
          <a:p>
            <a:r>
              <a:rPr lang="ja-JP" altLang="en-US" sz="1801" dirty="0">
                <a:latin typeface="ＭＳ Ｐゴシック" panose="020B0600070205080204" pitchFamily="50" charset="-128"/>
                <a:ea typeface="ＭＳ Ｐゴシック" panose="020B0600070205080204" pitchFamily="50" charset="-128"/>
                <a:cs typeface="メイリオ" panose="020B0604030504040204" pitchFamily="50" charset="-128"/>
              </a:rPr>
              <a:t>・　さらに、○○○○○○○の工夫をしました。</a:t>
            </a:r>
          </a:p>
        </p:txBody>
      </p:sp>
      <p:sp>
        <p:nvSpPr>
          <p:cNvPr id="16" name="Rectangle 1"/>
          <p:cNvSpPr>
            <a:spLocks noChangeArrowheads="1"/>
          </p:cNvSpPr>
          <p:nvPr/>
        </p:nvSpPr>
        <p:spPr bwMode="auto">
          <a:xfrm>
            <a:off x="360750" y="736941"/>
            <a:ext cx="4297841" cy="378883"/>
          </a:xfrm>
          <a:prstGeom prst="rect">
            <a:avLst/>
          </a:prstGeom>
          <a:solidFill>
            <a:schemeClr val="tx2">
              <a:lumMod val="20000"/>
              <a:lumOff val="80000"/>
            </a:schemeClr>
          </a:solidFill>
          <a:ln w="9525">
            <a:solidFill>
              <a:schemeClr val="accent1"/>
            </a:solidFill>
            <a:miter lim="800000"/>
            <a:headEnd/>
            <a:tailEnd/>
          </a:ln>
          <a:effectLst/>
          <a:extLst/>
        </p:spPr>
        <p:txBody>
          <a:bodyPr vert="horz" wrap="square" lIns="0" tIns="0" rIns="0" bIns="0" numCol="1" anchor="ctr" anchorCtr="0" compatLnSpc="1">
            <a:prstTxWarp prst="textNoShape">
              <a:avLst/>
            </a:prstTxWarp>
            <a:noAutofit/>
          </a:bodyPr>
          <a:lstStyle/>
          <a:p>
            <a:pPr lvl="0" algn="ctr" eaLnBrk="0" fontAlgn="ctr" hangingPunct="0">
              <a:spcBef>
                <a:spcPct val="0"/>
              </a:spcBef>
              <a:spcAft>
                <a:spcPct val="0"/>
              </a:spcAft>
            </a:pPr>
            <a:r>
              <a:rPr kumimoji="0" lang="ja-JP" altLang="en-US" sz="2001" b="1" dirty="0">
                <a:latin typeface="+mn-ea"/>
              </a:rPr>
              <a:t>商品名又は製品名</a:t>
            </a:r>
            <a:endParaRPr kumimoji="0" lang="ja-JP" altLang="ja-JP" sz="2001" b="1" dirty="0">
              <a:latin typeface="+mn-ea"/>
            </a:endParaRPr>
          </a:p>
        </p:txBody>
      </p:sp>
      <p:sp>
        <p:nvSpPr>
          <p:cNvPr id="8" name="正方形/長方形 7"/>
          <p:cNvSpPr/>
          <p:nvPr/>
        </p:nvSpPr>
        <p:spPr>
          <a:xfrm>
            <a:off x="802500" y="6383054"/>
            <a:ext cx="2557082" cy="369510"/>
          </a:xfrm>
          <a:prstGeom prst="rect">
            <a:avLst/>
          </a:prstGeom>
        </p:spPr>
        <p:txBody>
          <a:bodyPr wrap="square">
            <a:spAutoFit/>
          </a:bodyPr>
          <a:lstStyle/>
          <a:p>
            <a:r>
              <a:rPr lang="ja-JP" altLang="en-US" sz="1801" dirty="0">
                <a:solidFill>
                  <a:srgbClr val="00B050"/>
                </a:solidFill>
              </a:rPr>
              <a:t>（販売）年月から</a:t>
            </a:r>
          </a:p>
        </p:txBody>
      </p:sp>
      <p:sp>
        <p:nvSpPr>
          <p:cNvPr id="14" name="正方形/長方形 13"/>
          <p:cNvSpPr/>
          <p:nvPr/>
        </p:nvSpPr>
        <p:spPr>
          <a:xfrm>
            <a:off x="5008468" y="3998049"/>
            <a:ext cx="4689072" cy="1141017"/>
          </a:xfrm>
          <a:prstGeom prst="rect">
            <a:avLst/>
          </a:prstGeom>
        </p:spPr>
        <p:txBody>
          <a:bodyPr wrap="square">
            <a:noAutofit/>
          </a:bodyPr>
          <a:lstStyle/>
          <a:p>
            <a:pPr eaLnBrk="0"/>
            <a:r>
              <a:rPr lang="ja-JP" altLang="en-US" sz="1801" b="1" dirty="0">
                <a:latin typeface="ＭＳ Ｐゴシック" panose="020B0600070205080204" pitchFamily="50" charset="-128"/>
                <a:ea typeface="ＭＳ Ｐゴシック" panose="020B0600070205080204" pitchFamily="50" charset="-128"/>
                <a:cs typeface="メイリオ" panose="020B0604030504040204" pitchFamily="50" charset="-128"/>
              </a:rPr>
              <a:t>（例）</a:t>
            </a:r>
            <a:r>
              <a:rPr lang="en-US" altLang="ja-JP" sz="1801" b="1" dirty="0">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801" b="1" dirty="0">
                <a:latin typeface="ＭＳ Ｐゴシック" panose="020B0600070205080204" pitchFamily="50" charset="-128"/>
                <a:ea typeface="ＭＳ Ｐゴシック" panose="020B0600070205080204" pitchFamily="50" charset="-128"/>
                <a:cs typeface="メイリオ" panose="020B0604030504040204" pitchFamily="50" charset="-128"/>
              </a:rPr>
              <a:t>鮮度保持期間 </a:t>
            </a:r>
            <a:r>
              <a:rPr lang="en-US" altLang="ja-JP" sz="1801" b="1" dirty="0">
                <a:latin typeface="ＭＳ Ｐゴシック" panose="020B0600070205080204" pitchFamily="50" charset="-128"/>
                <a:ea typeface="ＭＳ Ｐゴシック" panose="020B0600070205080204" pitchFamily="50" charset="-128"/>
                <a:cs typeface="メイリオ" panose="020B0604030504040204" pitchFamily="50" charset="-128"/>
              </a:rPr>
              <a:t>〉</a:t>
            </a:r>
          </a:p>
          <a:p>
            <a:pPr eaLnBrk="0"/>
            <a:r>
              <a:rPr lang="ja-JP" altLang="en-US" sz="1801" b="1" dirty="0">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en-US" altLang="ja-JP" sz="1801" b="1" dirty="0">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801" b="1" dirty="0">
                <a:latin typeface="ＭＳ Ｐゴシック" panose="020B0600070205080204" pitchFamily="50" charset="-128"/>
                <a:ea typeface="ＭＳ Ｐゴシック" panose="020B0600070205080204" pitchFamily="50" charset="-128"/>
                <a:cs typeface="メイリオ" panose="020B0604030504040204" pitchFamily="50" charset="-128"/>
              </a:rPr>
              <a:t>賞味期限の延長 </a:t>
            </a:r>
            <a:r>
              <a:rPr lang="en-US" altLang="ja-JP" sz="1801" b="1" dirty="0">
                <a:latin typeface="ＭＳ Ｐゴシック" panose="020B0600070205080204" pitchFamily="50" charset="-128"/>
                <a:ea typeface="ＭＳ Ｐゴシック" panose="020B0600070205080204" pitchFamily="50" charset="-128"/>
                <a:cs typeface="メイリオ" panose="020B0604030504040204" pitchFamily="50" charset="-128"/>
              </a:rPr>
              <a:t>〉</a:t>
            </a:r>
          </a:p>
          <a:p>
            <a:pPr eaLnBrk="0"/>
            <a:r>
              <a:rPr lang="ja-JP" altLang="en-US" sz="1801" b="1" dirty="0">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en-US" altLang="zh-TW" sz="1801" b="1" dirty="0">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801" b="1" dirty="0">
                <a:latin typeface="ＭＳ Ｐゴシック" panose="020B0600070205080204" pitchFamily="50" charset="-128"/>
                <a:ea typeface="ＭＳ Ｐゴシック" panose="020B0600070205080204" pitchFamily="50" charset="-128"/>
                <a:cs typeface="メイリオ" panose="020B0604030504040204" pitchFamily="50" charset="-128"/>
              </a:rPr>
              <a:t>商品の物流での技術</a:t>
            </a:r>
            <a:r>
              <a:rPr lang="zh-TW" altLang="en-US" sz="1801" b="1" dirty="0">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en-US" altLang="zh-TW" sz="1801" b="1" dirty="0">
                <a:latin typeface="ＭＳ Ｐゴシック" panose="020B0600070205080204" pitchFamily="50" charset="-128"/>
                <a:ea typeface="ＭＳ Ｐゴシック" panose="020B0600070205080204" pitchFamily="50" charset="-128"/>
                <a:cs typeface="メイリオ" panose="020B0604030504040204" pitchFamily="50" charset="-128"/>
              </a:rPr>
              <a:t>〉</a:t>
            </a:r>
            <a:endParaRPr lang="en-US" altLang="ja-JP" sz="1801" b="1"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r>
              <a:rPr lang="ja-JP" altLang="en-US" sz="1801" dirty="0">
                <a:latin typeface="ＭＳ Ｐゴシック" panose="020B0600070205080204" pitchFamily="50" charset="-128"/>
                <a:ea typeface="ＭＳ Ｐゴシック" panose="020B0600070205080204" pitchFamily="50" charset="-128"/>
                <a:cs typeface="メイリオ" panose="020B0604030504040204" pitchFamily="50" charset="-128"/>
              </a:rPr>
              <a:t>・　○○○○○○○○○○○○となりました。</a:t>
            </a:r>
            <a:endParaRPr lang="en-US" altLang="ja-JP" sz="1801"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20" name="二等辺三角形 19"/>
          <p:cNvSpPr/>
          <p:nvPr/>
        </p:nvSpPr>
        <p:spPr>
          <a:xfrm rot="10800000" flipH="1">
            <a:off x="7141759" y="3559783"/>
            <a:ext cx="422487" cy="270885"/>
          </a:xfrm>
          <a:prstGeom prst="triangle">
            <a:avLst/>
          </a:prstGeom>
          <a:solidFill>
            <a:srgbClr val="FF0000"/>
          </a:solidFill>
          <a:ln>
            <a:solidFill>
              <a:schemeClr val="tx1"/>
            </a:solidFill>
          </a:ln>
        </p:spPr>
        <p:txBody>
          <a:bodyPr wrap="square" rtlCol="0" anchor="ctr">
            <a:spAutoFit/>
          </a:bodyPr>
          <a:lstStyle/>
          <a:p>
            <a:pPr algn="ctr"/>
            <a:endParaRPr lang="ja-JP" altLang="en-US" sz="5403"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5008468" y="2029262"/>
            <a:ext cx="4689070" cy="1399738"/>
          </a:xfrm>
          <a:prstGeom prst="rect">
            <a:avLst/>
          </a:prstGeom>
        </p:spPr>
        <p:txBody>
          <a:bodyPr wrap="square" anchor="ctr">
            <a:noAutofit/>
          </a:bodyPr>
          <a:lstStyle/>
          <a:p>
            <a:pPr eaLnBrk="0"/>
            <a:r>
              <a:rPr lang="en-US" altLang="ja-JP" sz="1801" b="1" dirty="0">
                <a:latin typeface="ＭＳ Ｐゴシック" panose="020B0600070205080204" pitchFamily="50" charset="-128"/>
                <a:ea typeface="ＭＳ Ｐゴシック" panose="020B0600070205080204" pitchFamily="50" charset="-128"/>
                <a:cs typeface="メイリオ" panose="020B0604030504040204" pitchFamily="50" charset="-128"/>
              </a:rPr>
              <a:t>〈 </a:t>
            </a:r>
            <a:r>
              <a:rPr lang="ja-JP" altLang="en-US" sz="1801" b="1" dirty="0">
                <a:latin typeface="ＭＳ Ｐゴシック" panose="020B0600070205080204" pitchFamily="50" charset="-128"/>
                <a:ea typeface="ＭＳ Ｐゴシック" panose="020B0600070205080204" pitchFamily="50" charset="-128"/>
                <a:cs typeface="メイリオ" panose="020B0604030504040204" pitchFamily="50" charset="-128"/>
              </a:rPr>
              <a:t>食品製造段階の改善 </a:t>
            </a:r>
            <a:r>
              <a:rPr lang="en-US" altLang="ja-JP" sz="1801" b="1" dirty="0">
                <a:latin typeface="ＭＳ Ｐゴシック" panose="020B0600070205080204" pitchFamily="50" charset="-128"/>
                <a:ea typeface="ＭＳ Ｐゴシック" panose="020B0600070205080204" pitchFamily="50" charset="-128"/>
                <a:cs typeface="メイリオ" panose="020B0604030504040204" pitchFamily="50" charset="-128"/>
              </a:rPr>
              <a:t>〉</a:t>
            </a:r>
          </a:p>
          <a:p>
            <a:endParaRPr lang="en-US" altLang="ja-JP" sz="1801"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r>
              <a:rPr lang="ja-JP" altLang="en-US" sz="1801" dirty="0">
                <a:latin typeface="ＭＳ Ｐゴシック" panose="020B0600070205080204" pitchFamily="50" charset="-128"/>
                <a:ea typeface="ＭＳ Ｐゴシック" panose="020B0600070205080204" pitchFamily="50" charset="-128"/>
                <a:cs typeface="メイリオ" panose="020B0604030504040204" pitchFamily="50" charset="-128"/>
              </a:rPr>
              <a:t>・　製造ラインで○○○○○改善を図りました。</a:t>
            </a:r>
          </a:p>
          <a:p>
            <a:r>
              <a:rPr lang="ja-JP" altLang="en-US" sz="1801" dirty="0">
                <a:latin typeface="ＭＳ Ｐゴシック" panose="020B0600070205080204" pitchFamily="50" charset="-128"/>
                <a:ea typeface="ＭＳ Ｐゴシック" panose="020B0600070205080204" pitchFamily="50" charset="-128"/>
                <a:cs typeface="メイリオ" panose="020B0604030504040204" pitchFamily="50" charset="-128"/>
              </a:rPr>
              <a:t>・　また、複数の○○○を合わせることで○○が可能となりました。</a:t>
            </a:r>
          </a:p>
        </p:txBody>
      </p:sp>
      <p:sp>
        <p:nvSpPr>
          <p:cNvPr id="12" name="正方形/長方形 11"/>
          <p:cNvSpPr/>
          <p:nvPr/>
        </p:nvSpPr>
        <p:spPr>
          <a:xfrm>
            <a:off x="360750" y="1397119"/>
            <a:ext cx="2784011" cy="2721682"/>
          </a:xfrm>
          <a:prstGeom prst="rect">
            <a:avLst/>
          </a:prstGeom>
          <a:ln w="47625">
            <a:solidFill>
              <a:schemeClr val="accent1"/>
            </a:solidFill>
            <a:prstDash val="dash"/>
          </a:ln>
        </p:spPr>
        <p:txBody>
          <a:bodyPr wrap="square" anchor="ctr">
            <a:noAutofit/>
          </a:bodyPr>
          <a:lstStyle/>
          <a:p>
            <a:pPr algn="ctr" eaLnBrk="0"/>
            <a:r>
              <a:rPr lang="ja-JP" altLang="en-US" sz="1801" dirty="0">
                <a:latin typeface="メイリオ" panose="020B0604030504040204" pitchFamily="50" charset="-128"/>
                <a:ea typeface="メイリオ" panose="020B0604030504040204" pitchFamily="50" charset="-128"/>
                <a:cs typeface="メイリオ" panose="020B0604030504040204" pitchFamily="50" charset="-128"/>
              </a:rPr>
              <a:t>製品の写真</a:t>
            </a:r>
          </a:p>
        </p:txBody>
      </p:sp>
      <p:sp>
        <p:nvSpPr>
          <p:cNvPr id="13" name="正方形/長方形 12"/>
          <p:cNvSpPr/>
          <p:nvPr/>
        </p:nvSpPr>
        <p:spPr>
          <a:xfrm>
            <a:off x="2044095" y="3547731"/>
            <a:ext cx="2834665" cy="2654377"/>
          </a:xfrm>
          <a:prstGeom prst="rect">
            <a:avLst/>
          </a:prstGeom>
          <a:ln w="47625">
            <a:solidFill>
              <a:schemeClr val="accent1"/>
            </a:solidFill>
            <a:prstDash val="dash"/>
          </a:ln>
        </p:spPr>
        <p:txBody>
          <a:bodyPr wrap="square" anchor="ctr">
            <a:noAutofit/>
          </a:bodyPr>
          <a:lstStyle/>
          <a:p>
            <a:pPr algn="ctr" eaLnBrk="0"/>
            <a:r>
              <a:rPr lang="ja-JP" altLang="en-US" sz="1801" dirty="0">
                <a:latin typeface="メイリオ" panose="020B0604030504040204" pitchFamily="50" charset="-128"/>
                <a:ea typeface="メイリオ" panose="020B0604030504040204" pitchFamily="50" charset="-128"/>
                <a:cs typeface="メイリオ" panose="020B0604030504040204" pitchFamily="50" charset="-128"/>
              </a:rPr>
              <a:t>容器包装の</a:t>
            </a:r>
            <a:endParaRPr lang="en-US" altLang="ja-JP" sz="1801"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0"/>
            <a:r>
              <a:rPr lang="ja-JP" altLang="en-US" sz="1801" dirty="0">
                <a:latin typeface="メイリオ" panose="020B0604030504040204" pitchFamily="50" charset="-128"/>
                <a:ea typeface="メイリオ" panose="020B0604030504040204" pitchFamily="50" charset="-128"/>
                <a:cs typeface="メイリオ" panose="020B0604030504040204" pitchFamily="50" charset="-128"/>
              </a:rPr>
              <a:t>高機能化の</a:t>
            </a:r>
            <a:endParaRPr lang="en-US" altLang="ja-JP" sz="1801"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0"/>
            <a:r>
              <a:rPr lang="ja-JP" altLang="en-US" sz="1801" dirty="0">
                <a:latin typeface="メイリオ" panose="020B0604030504040204" pitchFamily="50" charset="-128"/>
                <a:ea typeface="メイリオ" panose="020B0604030504040204" pitchFamily="50" charset="-128"/>
                <a:cs typeface="メイリオ" panose="020B0604030504040204" pitchFamily="50" charset="-128"/>
              </a:rPr>
              <a:t>メカニズムの</a:t>
            </a:r>
            <a:endParaRPr lang="en-US" altLang="ja-JP" sz="1801"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0"/>
            <a:r>
              <a:rPr lang="ja-JP" altLang="en-US" sz="1801" dirty="0">
                <a:latin typeface="メイリオ" panose="020B0604030504040204" pitchFamily="50" charset="-128"/>
                <a:ea typeface="メイリオ" panose="020B0604030504040204" pitchFamily="50" charset="-128"/>
                <a:cs typeface="メイリオ" panose="020B0604030504040204" pitchFamily="50" charset="-128"/>
              </a:rPr>
              <a:t>説明図など</a:t>
            </a:r>
          </a:p>
        </p:txBody>
      </p:sp>
      <p:sp>
        <p:nvSpPr>
          <p:cNvPr id="19" name="正方形/長方形 18"/>
          <p:cNvSpPr/>
          <p:nvPr/>
        </p:nvSpPr>
        <p:spPr>
          <a:xfrm>
            <a:off x="5008468" y="5336438"/>
            <a:ext cx="4689072" cy="1141017"/>
          </a:xfrm>
          <a:prstGeom prst="rect">
            <a:avLst/>
          </a:prstGeom>
        </p:spPr>
        <p:txBody>
          <a:bodyPr wrap="square">
            <a:noAutofit/>
          </a:bodyPr>
          <a:lstStyle/>
          <a:p>
            <a:pPr eaLnBrk="0"/>
            <a:r>
              <a:rPr lang="ja-JP" altLang="en-US" sz="1801" b="1" dirty="0">
                <a:latin typeface="ＭＳ Ｐゴシック" panose="020B0600070205080204" pitchFamily="50" charset="-128"/>
                <a:ea typeface="ＭＳ Ｐゴシック" panose="020B0600070205080204" pitchFamily="50" charset="-128"/>
                <a:cs typeface="メイリオ" panose="020B0604030504040204" pitchFamily="50" charset="-128"/>
              </a:rPr>
              <a:t>（例）</a:t>
            </a:r>
            <a:r>
              <a:rPr lang="en-US" altLang="ja-JP" sz="1801" b="1" dirty="0">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en-US" sz="1801" b="1" dirty="0">
                <a:latin typeface="ＭＳ Ｐゴシック" panose="020B0600070205080204" pitchFamily="50" charset="-128"/>
                <a:ea typeface="ＭＳ Ｐゴシック" panose="020B0600070205080204" pitchFamily="50" charset="-128"/>
                <a:cs typeface="メイリオ" panose="020B0604030504040204" pitchFamily="50" charset="-128"/>
              </a:rPr>
              <a:t>利用され輸出されている国 </a:t>
            </a:r>
            <a:r>
              <a:rPr lang="en-US" altLang="ja-JP" sz="1801" b="1" dirty="0">
                <a:latin typeface="ＭＳ Ｐゴシック" panose="020B0600070205080204" pitchFamily="50" charset="-128"/>
                <a:ea typeface="ＭＳ Ｐゴシック" panose="020B0600070205080204" pitchFamily="50" charset="-128"/>
                <a:cs typeface="メイリオ" panose="020B0604030504040204" pitchFamily="50" charset="-128"/>
              </a:rPr>
              <a:t>〉</a:t>
            </a:r>
          </a:p>
          <a:p>
            <a:pPr eaLnBrk="0"/>
            <a:endParaRPr lang="en-US" altLang="ja-JP" sz="1801" b="1" dirty="0">
              <a:latin typeface="ＭＳ Ｐゴシック" panose="020B0600070205080204" pitchFamily="50" charset="-128"/>
              <a:ea typeface="ＭＳ Ｐゴシック" panose="020B0600070205080204" pitchFamily="50" charset="-128"/>
              <a:cs typeface="メイリオ" panose="020B0604030504040204" pitchFamily="50" charset="-128"/>
            </a:endParaRPr>
          </a:p>
          <a:p>
            <a:r>
              <a:rPr lang="ja-JP" altLang="en-US" sz="1801" b="1" dirty="0">
                <a:latin typeface="ＭＳ Ｐゴシック" panose="020B0600070205080204" pitchFamily="50" charset="-128"/>
                <a:ea typeface="ＭＳ Ｐゴシック" panose="020B0600070205080204" pitchFamily="50" charset="-128"/>
                <a:cs typeface="メイリオ" panose="020B0604030504040204" pitchFamily="50" charset="-128"/>
              </a:rPr>
              <a:t>・　韓国、中国など</a:t>
            </a:r>
            <a:endParaRPr lang="en-US" altLang="ja-JP" sz="1801" b="1"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Tree>
    <p:extLst>
      <p:ext uri="{BB962C8B-B14F-4D97-AF65-F5344CB8AC3E}">
        <p14:creationId xmlns:p14="http://schemas.microsoft.com/office/powerpoint/2010/main" val="2353911897"/>
      </p:ext>
    </p:extLst>
  </p:cSld>
  <p:clrMapOvr>
    <a:masterClrMapping/>
  </p:clrMapOvr>
</p:sld>
</file>

<file path=ppt/theme/theme1.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8">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defRPr sz="5400" b="1" dirty="0" smtClean="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26031</TotalTime>
  <Words>285</Words>
  <Application>Microsoft Office PowerPoint</Application>
  <PresentationFormat>A4 210 x 297 mm</PresentationFormat>
  <Paragraphs>46</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HGP創英角ｺﾞｼｯｸUB</vt:lpstr>
      <vt:lpstr>HG丸ｺﾞｼｯｸM-PRO</vt:lpstr>
      <vt:lpstr>Meiryo UI</vt:lpstr>
      <vt:lpstr>ＭＳ Ｐゴシック</vt:lpstr>
      <vt:lpstr>メイリオ</vt:lpstr>
      <vt:lpstr>Arial</vt:lpstr>
      <vt:lpstr>Calibri</vt:lpstr>
      <vt:lpstr>6_Office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Jo</dc:creator>
  <cp:lastModifiedBy>Jo</cp:lastModifiedBy>
  <cp:revision>9</cp:revision>
  <cp:lastPrinted>2018-02-07T04:08:42Z</cp:lastPrinted>
  <dcterms:created xsi:type="dcterms:W3CDTF">2012-02-23T10:45:15Z</dcterms:created>
  <dcterms:modified xsi:type="dcterms:W3CDTF">2018-02-15T02:48:56Z</dcterms:modified>
</cp:coreProperties>
</file>